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7" r:id="rId4"/>
  </p:sldMasterIdLst>
  <p:notesMasterIdLst>
    <p:notesMasterId r:id="rId3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Lst>
  <p:sldSz cx="12192000" cy="6858000"/>
  <p:notesSz cx="6858000" cy="9144000"/>
  <p:defaultText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34"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6422"/>
    <a:srgbClr val="0054A6"/>
    <a:srgbClr val="B9B9B9"/>
    <a:srgbClr val="E2E2E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83" autoAdjust="0"/>
    <p:restoredTop sz="96370" autoAdjust="0"/>
  </p:normalViewPr>
  <p:slideViewPr>
    <p:cSldViewPr snapToGrid="0">
      <p:cViewPr varScale="1">
        <p:scale>
          <a:sx n="41" d="100"/>
          <a:sy n="41" d="100"/>
        </p:scale>
        <p:origin x="72" y="1680"/>
      </p:cViewPr>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87" d="100"/>
          <a:sy n="87" d="100"/>
        </p:scale>
        <p:origin x="3840" y="66"/>
      </p:cViewPr>
      <p:guideLst/>
    </p:cSldViewPr>
  </p:notesViewPr>
  <p:gridSpacing cx="457200" cy="457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D2F9D6-24C7-48C4-BF52-BF59CF05959A}" type="datetimeFigureOut">
              <a:rPr lang="en-US" smtClean="0"/>
              <a:t>2/26/2018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AAA1B9-4A5C-416D-8307-0301411157F2}" type="slidenum">
              <a:rPr lang="en-US" smtClean="0"/>
              <a:t>‹#›</a:t>
            </a:fld>
            <a:endParaRPr lang="en-US" dirty="0"/>
          </a:p>
        </p:txBody>
      </p:sp>
    </p:spTree>
    <p:extLst>
      <p:ext uri="{BB962C8B-B14F-4D97-AF65-F5344CB8AC3E}">
        <p14:creationId xmlns:p14="http://schemas.microsoft.com/office/powerpoint/2010/main" val="376027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a:extLst>
              <a:ext uri="{FF2B5EF4-FFF2-40B4-BE49-F238E27FC236}">
                <a16:creationId xmlns:a16="http://schemas.microsoft.com/office/drawing/2014/main" id="{B0989464-A7E1-4892-B43E-1890BCE8514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a:extLst>
              <a:ext uri="{FF2B5EF4-FFF2-40B4-BE49-F238E27FC236}">
                <a16:creationId xmlns:a16="http://schemas.microsoft.com/office/drawing/2014/main" id="{D5749776-F2B3-441B-9A20-EF5660A8984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dirty="0"/>
          </a:p>
        </p:txBody>
      </p:sp>
      <p:sp>
        <p:nvSpPr>
          <p:cNvPr id="16387" name="Slide Number Placeholder 3">
            <a:extLst>
              <a:ext uri="{FF2B5EF4-FFF2-40B4-BE49-F238E27FC236}">
                <a16:creationId xmlns:a16="http://schemas.microsoft.com/office/drawing/2014/main" id="{14510D77-069D-46FE-ACD4-8FC93B49BF7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473CA063-2497-4645-823D-6B1DB6F518C7}" type="slidenum">
              <a:rPr lang="en-US" altLang="en-US" sz="1200"/>
              <a:pPr eaLnBrk="1" hangingPunct="1"/>
              <a:t>1</a:t>
            </a:fld>
            <a:endParaRPr lang="en-US" altLang="en-US" sz="1200" dirty="0"/>
          </a:p>
        </p:txBody>
      </p:sp>
    </p:spTree>
    <p:extLst>
      <p:ext uri="{BB962C8B-B14F-4D97-AF65-F5344CB8AC3E}">
        <p14:creationId xmlns:p14="http://schemas.microsoft.com/office/powerpoint/2010/main" val="21196807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a:extLst>
              <a:ext uri="{FF2B5EF4-FFF2-40B4-BE49-F238E27FC236}">
                <a16:creationId xmlns:a16="http://schemas.microsoft.com/office/drawing/2014/main" id="{96491646-4C0D-418C-A3E1-EDED8805CD1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Notes Placeholder 2">
            <a:extLst>
              <a:ext uri="{FF2B5EF4-FFF2-40B4-BE49-F238E27FC236}">
                <a16:creationId xmlns:a16="http://schemas.microsoft.com/office/drawing/2014/main" id="{B56BCCE8-416D-4C94-960A-86AD89A4C4C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4819" name="Slide Number Placeholder 3">
            <a:extLst>
              <a:ext uri="{FF2B5EF4-FFF2-40B4-BE49-F238E27FC236}">
                <a16:creationId xmlns:a16="http://schemas.microsoft.com/office/drawing/2014/main" id="{7A03A5C7-BAA3-4447-876C-F6C5168D66A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CDE330C1-4DD8-4B8B-856A-668FBD0C8EE1}" type="slidenum">
              <a:rPr lang="en-US" altLang="en-US" sz="1200"/>
              <a:pPr eaLnBrk="1" hangingPunct="1"/>
              <a:t>10</a:t>
            </a:fld>
            <a:endParaRPr lang="en-US" altLang="en-US" sz="1200" dirty="0"/>
          </a:p>
        </p:txBody>
      </p:sp>
    </p:spTree>
    <p:extLst>
      <p:ext uri="{BB962C8B-B14F-4D97-AF65-F5344CB8AC3E}">
        <p14:creationId xmlns:p14="http://schemas.microsoft.com/office/powerpoint/2010/main" val="9276803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a:extLst>
              <a:ext uri="{FF2B5EF4-FFF2-40B4-BE49-F238E27FC236}">
                <a16:creationId xmlns:a16="http://schemas.microsoft.com/office/drawing/2014/main" id="{34F2DEA8-9893-4D57-9506-534624444B4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6" name="Notes Placeholder 2">
            <a:extLst>
              <a:ext uri="{FF2B5EF4-FFF2-40B4-BE49-F238E27FC236}">
                <a16:creationId xmlns:a16="http://schemas.microsoft.com/office/drawing/2014/main" id="{BCBB902D-AE02-4EC7-A8EE-6952E079C9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6867" name="Slide Number Placeholder 3">
            <a:extLst>
              <a:ext uri="{FF2B5EF4-FFF2-40B4-BE49-F238E27FC236}">
                <a16:creationId xmlns:a16="http://schemas.microsoft.com/office/drawing/2014/main" id="{AEE879D7-8750-4766-AE09-A16F7AEF701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1A8B4C92-25C1-4A36-9024-CA8DBC79DAF5}" type="slidenum">
              <a:rPr lang="en-US" altLang="en-US" sz="1200"/>
              <a:pPr eaLnBrk="1" hangingPunct="1"/>
              <a:t>11</a:t>
            </a:fld>
            <a:endParaRPr lang="en-US" altLang="en-US" sz="1200" dirty="0"/>
          </a:p>
        </p:txBody>
      </p:sp>
    </p:spTree>
    <p:extLst>
      <p:ext uri="{BB962C8B-B14F-4D97-AF65-F5344CB8AC3E}">
        <p14:creationId xmlns:p14="http://schemas.microsoft.com/office/powerpoint/2010/main" val="23227777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76480A-F653-454A-A2D3-AF422B81782F}" type="slidenum">
              <a:rPr lang="en-US" altLang="en-US" smtClean="0"/>
              <a:pPr/>
              <a:t>12</a:t>
            </a:fld>
            <a:endParaRPr lang="en-US" altLang="en-US" dirty="0"/>
          </a:p>
        </p:txBody>
      </p:sp>
    </p:spTree>
    <p:extLst>
      <p:ext uri="{BB962C8B-B14F-4D97-AF65-F5344CB8AC3E}">
        <p14:creationId xmlns:p14="http://schemas.microsoft.com/office/powerpoint/2010/main" val="30150643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76480A-F653-454A-A2D3-AF422B81782F}" type="slidenum">
              <a:rPr lang="en-US" altLang="en-US" smtClean="0"/>
              <a:pPr/>
              <a:t>13</a:t>
            </a:fld>
            <a:endParaRPr lang="en-US" altLang="en-US" dirty="0"/>
          </a:p>
        </p:txBody>
      </p:sp>
    </p:spTree>
    <p:extLst>
      <p:ext uri="{BB962C8B-B14F-4D97-AF65-F5344CB8AC3E}">
        <p14:creationId xmlns:p14="http://schemas.microsoft.com/office/powerpoint/2010/main" val="30669543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a:extLst>
              <a:ext uri="{FF2B5EF4-FFF2-40B4-BE49-F238E27FC236}">
                <a16:creationId xmlns:a16="http://schemas.microsoft.com/office/drawing/2014/main" id="{0391F689-9F2C-4FD6-B3C7-61F467B7199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2" name="Notes Placeholder 2">
            <a:extLst>
              <a:ext uri="{FF2B5EF4-FFF2-40B4-BE49-F238E27FC236}">
                <a16:creationId xmlns:a16="http://schemas.microsoft.com/office/drawing/2014/main" id="{93A2C440-990C-4259-8A43-EBACEB41C43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0963" name="Slide Number Placeholder 3">
            <a:extLst>
              <a:ext uri="{FF2B5EF4-FFF2-40B4-BE49-F238E27FC236}">
                <a16:creationId xmlns:a16="http://schemas.microsoft.com/office/drawing/2014/main" id="{903FB09F-A75D-43B8-A5EF-F10C8A906E0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BC3B484-A203-4B9E-AEB1-3BF1822D7378}" type="slidenum">
              <a:rPr lang="en-US" altLang="en-US" sz="1200"/>
              <a:pPr eaLnBrk="1" hangingPunct="1"/>
              <a:t>14</a:t>
            </a:fld>
            <a:endParaRPr lang="en-US" altLang="en-US" sz="1200" dirty="0"/>
          </a:p>
        </p:txBody>
      </p:sp>
    </p:spTree>
    <p:extLst>
      <p:ext uri="{BB962C8B-B14F-4D97-AF65-F5344CB8AC3E}">
        <p14:creationId xmlns:p14="http://schemas.microsoft.com/office/powerpoint/2010/main" val="10547896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a:extLst>
              <a:ext uri="{FF2B5EF4-FFF2-40B4-BE49-F238E27FC236}">
                <a16:creationId xmlns:a16="http://schemas.microsoft.com/office/drawing/2014/main" id="{EE2BF1F6-F62D-445D-BAF5-5B455FDDFE5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0" name="Notes Placeholder 2">
            <a:extLst>
              <a:ext uri="{FF2B5EF4-FFF2-40B4-BE49-F238E27FC236}">
                <a16:creationId xmlns:a16="http://schemas.microsoft.com/office/drawing/2014/main" id="{2FB10D83-FCD9-4094-8474-1F4DA7E5A27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3011" name="Slide Number Placeholder 3">
            <a:extLst>
              <a:ext uri="{FF2B5EF4-FFF2-40B4-BE49-F238E27FC236}">
                <a16:creationId xmlns:a16="http://schemas.microsoft.com/office/drawing/2014/main" id="{43DE7C89-A5DE-42C2-A01B-F6B3D0046ED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4313F70D-FA17-43A7-8D2E-6CBD538DC711}" type="slidenum">
              <a:rPr lang="en-US" altLang="en-US" sz="1200"/>
              <a:pPr eaLnBrk="1" hangingPunct="1"/>
              <a:t>15</a:t>
            </a:fld>
            <a:endParaRPr lang="en-US" altLang="en-US" sz="1200" dirty="0"/>
          </a:p>
        </p:txBody>
      </p:sp>
    </p:spTree>
    <p:extLst>
      <p:ext uri="{BB962C8B-B14F-4D97-AF65-F5344CB8AC3E}">
        <p14:creationId xmlns:p14="http://schemas.microsoft.com/office/powerpoint/2010/main" val="24324811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a:extLst>
              <a:ext uri="{FF2B5EF4-FFF2-40B4-BE49-F238E27FC236}">
                <a16:creationId xmlns:a16="http://schemas.microsoft.com/office/drawing/2014/main" id="{0F24A249-9C16-4BB9-B629-44181639729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8" name="Notes Placeholder 2">
            <a:extLst>
              <a:ext uri="{FF2B5EF4-FFF2-40B4-BE49-F238E27FC236}">
                <a16:creationId xmlns:a16="http://schemas.microsoft.com/office/drawing/2014/main" id="{2E77D4FD-26EB-4945-8C1C-5AFBBA2C3AB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5059" name="Slide Number Placeholder 3">
            <a:extLst>
              <a:ext uri="{FF2B5EF4-FFF2-40B4-BE49-F238E27FC236}">
                <a16:creationId xmlns:a16="http://schemas.microsoft.com/office/drawing/2014/main" id="{95B874B7-4FF0-45DD-99C9-D8C46C6E8FC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F3755C2D-BAF8-4F71-A169-F91441662773}" type="slidenum">
              <a:rPr lang="en-US" altLang="en-US" sz="1200"/>
              <a:pPr eaLnBrk="1" hangingPunct="1"/>
              <a:t>16</a:t>
            </a:fld>
            <a:endParaRPr lang="en-US" altLang="en-US" sz="1200" dirty="0"/>
          </a:p>
        </p:txBody>
      </p:sp>
    </p:spTree>
    <p:extLst>
      <p:ext uri="{BB962C8B-B14F-4D97-AF65-F5344CB8AC3E}">
        <p14:creationId xmlns:p14="http://schemas.microsoft.com/office/powerpoint/2010/main" val="4624086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a:extLst>
              <a:ext uri="{FF2B5EF4-FFF2-40B4-BE49-F238E27FC236}">
                <a16:creationId xmlns:a16="http://schemas.microsoft.com/office/drawing/2014/main" id="{F9A2AA43-1200-42FF-B8B9-56A77512D0A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6" name="Notes Placeholder 2">
            <a:extLst>
              <a:ext uri="{FF2B5EF4-FFF2-40B4-BE49-F238E27FC236}">
                <a16:creationId xmlns:a16="http://schemas.microsoft.com/office/drawing/2014/main" id="{594FA743-E827-4478-9453-645E3E49BB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7107" name="Slide Number Placeholder 3">
            <a:extLst>
              <a:ext uri="{FF2B5EF4-FFF2-40B4-BE49-F238E27FC236}">
                <a16:creationId xmlns:a16="http://schemas.microsoft.com/office/drawing/2014/main" id="{995B5BED-C137-49D8-8C37-4089E3DF7EE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350E39E0-BE84-4C58-AAF7-848D50FE844A}" type="slidenum">
              <a:rPr lang="en-US" altLang="en-US" sz="1200"/>
              <a:pPr eaLnBrk="1" hangingPunct="1"/>
              <a:t>17</a:t>
            </a:fld>
            <a:endParaRPr lang="en-US" altLang="en-US" sz="1200" dirty="0"/>
          </a:p>
        </p:txBody>
      </p:sp>
    </p:spTree>
    <p:extLst>
      <p:ext uri="{BB962C8B-B14F-4D97-AF65-F5344CB8AC3E}">
        <p14:creationId xmlns:p14="http://schemas.microsoft.com/office/powerpoint/2010/main" val="27633757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a:extLst>
              <a:ext uri="{FF2B5EF4-FFF2-40B4-BE49-F238E27FC236}">
                <a16:creationId xmlns:a16="http://schemas.microsoft.com/office/drawing/2014/main" id="{38B90079-BD5E-49C8-9F86-D0035BA7FFD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4" name="Notes Placeholder 2">
            <a:extLst>
              <a:ext uri="{FF2B5EF4-FFF2-40B4-BE49-F238E27FC236}">
                <a16:creationId xmlns:a16="http://schemas.microsoft.com/office/drawing/2014/main" id="{284339C5-A408-40B1-8E11-71458A5E078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9155" name="Slide Number Placeholder 3">
            <a:extLst>
              <a:ext uri="{FF2B5EF4-FFF2-40B4-BE49-F238E27FC236}">
                <a16:creationId xmlns:a16="http://schemas.microsoft.com/office/drawing/2014/main" id="{2DD73058-9FBA-4E41-8E57-8629FB2F74B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6AB37625-04A6-4F49-A4DB-26200FCCD0DC}" type="slidenum">
              <a:rPr lang="en-US" altLang="en-US" sz="1200"/>
              <a:pPr eaLnBrk="1" hangingPunct="1"/>
              <a:t>18</a:t>
            </a:fld>
            <a:endParaRPr lang="en-US" altLang="en-US" sz="1200" dirty="0"/>
          </a:p>
        </p:txBody>
      </p:sp>
    </p:spTree>
    <p:extLst>
      <p:ext uri="{BB962C8B-B14F-4D97-AF65-F5344CB8AC3E}">
        <p14:creationId xmlns:p14="http://schemas.microsoft.com/office/powerpoint/2010/main" val="6741666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a:extLst>
              <a:ext uri="{FF2B5EF4-FFF2-40B4-BE49-F238E27FC236}">
                <a16:creationId xmlns:a16="http://schemas.microsoft.com/office/drawing/2014/main" id="{83543B8B-9F25-471B-8950-7EB2DA7D68A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2" name="Notes Placeholder 2">
            <a:extLst>
              <a:ext uri="{FF2B5EF4-FFF2-40B4-BE49-F238E27FC236}">
                <a16:creationId xmlns:a16="http://schemas.microsoft.com/office/drawing/2014/main" id="{4EF754CA-C088-497F-95D4-58A1F45CB74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1203" name="Slide Number Placeholder 3">
            <a:extLst>
              <a:ext uri="{FF2B5EF4-FFF2-40B4-BE49-F238E27FC236}">
                <a16:creationId xmlns:a16="http://schemas.microsoft.com/office/drawing/2014/main" id="{92AE02AC-3687-42EB-A60D-804B1E85B1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AD00F732-2B67-4CB8-A23F-F79952AFD22D}" type="slidenum">
              <a:rPr lang="en-US" altLang="en-US" sz="1200"/>
              <a:pPr eaLnBrk="1" hangingPunct="1"/>
              <a:t>19</a:t>
            </a:fld>
            <a:endParaRPr lang="en-US" altLang="en-US" sz="1200" dirty="0"/>
          </a:p>
        </p:txBody>
      </p:sp>
    </p:spTree>
    <p:extLst>
      <p:ext uri="{BB962C8B-B14F-4D97-AF65-F5344CB8AC3E}">
        <p14:creationId xmlns:p14="http://schemas.microsoft.com/office/powerpoint/2010/main" val="29619075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a:extLst>
              <a:ext uri="{FF2B5EF4-FFF2-40B4-BE49-F238E27FC236}">
                <a16:creationId xmlns:a16="http://schemas.microsoft.com/office/drawing/2014/main" id="{B3838346-D8D0-4723-B9CD-BA24F5590E7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Rectangle 3">
            <a:extLst>
              <a:ext uri="{FF2B5EF4-FFF2-40B4-BE49-F238E27FC236}">
                <a16:creationId xmlns:a16="http://schemas.microsoft.com/office/drawing/2014/main" id="{DA653158-53FC-4F1C-B2B1-F47B8FBC0EB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 name="Slide Number Placeholder 3">
            <a:extLst>
              <a:ext uri="{FF2B5EF4-FFF2-40B4-BE49-F238E27FC236}">
                <a16:creationId xmlns:a16="http://schemas.microsoft.com/office/drawing/2014/main" id="{CE8E1116-5174-4F73-8512-B8D7627A13E4}"/>
              </a:ext>
            </a:extLst>
          </p:cNvPr>
          <p:cNvSpPr>
            <a:spLocks noGrp="1"/>
          </p:cNvSpPr>
          <p:nvPr>
            <p:ph type="sldNum" sz="quarter" idx="5"/>
          </p:nvPr>
        </p:nvSpPr>
        <p:spPr bwMode="auto">
          <a:xfrm>
            <a:off x="3884613" y="8685213"/>
            <a:ext cx="29718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473CA063-2497-4645-823D-6B1DB6F518C7}" type="slidenum">
              <a:rPr lang="en-US" altLang="en-US" sz="1200"/>
              <a:pPr eaLnBrk="1" hangingPunct="1"/>
              <a:t>2</a:t>
            </a:fld>
            <a:endParaRPr lang="en-US" altLang="en-US" sz="1200" dirty="0"/>
          </a:p>
        </p:txBody>
      </p:sp>
    </p:spTree>
    <p:extLst>
      <p:ext uri="{BB962C8B-B14F-4D97-AF65-F5344CB8AC3E}">
        <p14:creationId xmlns:p14="http://schemas.microsoft.com/office/powerpoint/2010/main" val="15548744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a:extLst>
              <a:ext uri="{FF2B5EF4-FFF2-40B4-BE49-F238E27FC236}">
                <a16:creationId xmlns:a16="http://schemas.microsoft.com/office/drawing/2014/main" id="{BF1D1204-2FD3-4764-B876-2F5E7F219F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0" name="Notes Placeholder 2">
            <a:extLst>
              <a:ext uri="{FF2B5EF4-FFF2-40B4-BE49-F238E27FC236}">
                <a16:creationId xmlns:a16="http://schemas.microsoft.com/office/drawing/2014/main" id="{43920795-FAEB-479F-9CD0-6C6F2758B4E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3251" name="Slide Number Placeholder 3">
            <a:extLst>
              <a:ext uri="{FF2B5EF4-FFF2-40B4-BE49-F238E27FC236}">
                <a16:creationId xmlns:a16="http://schemas.microsoft.com/office/drawing/2014/main" id="{CD602AC4-5AEB-4591-88AA-58E4B6542EA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53C2A96E-67AE-4178-A123-B643606F17C2}" type="slidenum">
              <a:rPr lang="en-US" altLang="en-US" sz="1200"/>
              <a:pPr eaLnBrk="1" hangingPunct="1"/>
              <a:t>20</a:t>
            </a:fld>
            <a:endParaRPr lang="en-US" altLang="en-US" sz="1200" dirty="0"/>
          </a:p>
        </p:txBody>
      </p:sp>
    </p:spTree>
    <p:extLst>
      <p:ext uri="{BB962C8B-B14F-4D97-AF65-F5344CB8AC3E}">
        <p14:creationId xmlns:p14="http://schemas.microsoft.com/office/powerpoint/2010/main" val="36354080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a:extLst>
              <a:ext uri="{FF2B5EF4-FFF2-40B4-BE49-F238E27FC236}">
                <a16:creationId xmlns:a16="http://schemas.microsoft.com/office/drawing/2014/main" id="{8B153EF8-0572-4043-BBEB-F19E8C84306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8" name="Notes Placeholder 2">
            <a:extLst>
              <a:ext uri="{FF2B5EF4-FFF2-40B4-BE49-F238E27FC236}">
                <a16:creationId xmlns:a16="http://schemas.microsoft.com/office/drawing/2014/main" id="{9784F64B-9BC2-44AC-A7B0-5A61C709BB9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5299" name="Slide Number Placeholder 3">
            <a:extLst>
              <a:ext uri="{FF2B5EF4-FFF2-40B4-BE49-F238E27FC236}">
                <a16:creationId xmlns:a16="http://schemas.microsoft.com/office/drawing/2014/main" id="{64FE3D32-F516-4400-A2A9-6570DAABDEA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A4D7C92-0956-493F-A213-D2CD0FC4D31C}" type="slidenum">
              <a:rPr lang="en-US" altLang="en-US" sz="1200"/>
              <a:pPr eaLnBrk="1" hangingPunct="1"/>
              <a:t>21</a:t>
            </a:fld>
            <a:endParaRPr lang="en-US" altLang="en-US" sz="1200" dirty="0"/>
          </a:p>
        </p:txBody>
      </p:sp>
    </p:spTree>
    <p:extLst>
      <p:ext uri="{BB962C8B-B14F-4D97-AF65-F5344CB8AC3E}">
        <p14:creationId xmlns:p14="http://schemas.microsoft.com/office/powerpoint/2010/main" val="10538495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a:extLst>
              <a:ext uri="{FF2B5EF4-FFF2-40B4-BE49-F238E27FC236}">
                <a16:creationId xmlns:a16="http://schemas.microsoft.com/office/drawing/2014/main" id="{983143E9-5A54-4B13-B2A0-C15679CECD7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6" name="Notes Placeholder 2">
            <a:extLst>
              <a:ext uri="{FF2B5EF4-FFF2-40B4-BE49-F238E27FC236}">
                <a16:creationId xmlns:a16="http://schemas.microsoft.com/office/drawing/2014/main" id="{8222ED24-1D8C-4CD0-B9F8-63C20291EA0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7347" name="Slide Number Placeholder 3">
            <a:extLst>
              <a:ext uri="{FF2B5EF4-FFF2-40B4-BE49-F238E27FC236}">
                <a16:creationId xmlns:a16="http://schemas.microsoft.com/office/drawing/2014/main" id="{73349739-1B35-4854-81B7-7738C5033B8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4F01C161-FE83-4EF5-B43F-9FEB11E75711}" type="slidenum">
              <a:rPr lang="en-US" altLang="en-US" sz="1200"/>
              <a:pPr eaLnBrk="1" hangingPunct="1"/>
              <a:t>22</a:t>
            </a:fld>
            <a:endParaRPr lang="en-US" altLang="en-US" sz="1200" dirty="0"/>
          </a:p>
        </p:txBody>
      </p:sp>
    </p:spTree>
    <p:extLst>
      <p:ext uri="{BB962C8B-B14F-4D97-AF65-F5344CB8AC3E}">
        <p14:creationId xmlns:p14="http://schemas.microsoft.com/office/powerpoint/2010/main" val="39552566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a:extLst>
              <a:ext uri="{FF2B5EF4-FFF2-40B4-BE49-F238E27FC236}">
                <a16:creationId xmlns:a16="http://schemas.microsoft.com/office/drawing/2014/main" id="{10542A45-BD93-468B-A8AF-03A1A4ABA06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4" name="Notes Placeholder 2">
            <a:extLst>
              <a:ext uri="{FF2B5EF4-FFF2-40B4-BE49-F238E27FC236}">
                <a16:creationId xmlns:a16="http://schemas.microsoft.com/office/drawing/2014/main" id="{552B0052-8BE1-469E-AF9A-3BB6DD738F6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9395" name="Slide Number Placeholder 3">
            <a:extLst>
              <a:ext uri="{FF2B5EF4-FFF2-40B4-BE49-F238E27FC236}">
                <a16:creationId xmlns:a16="http://schemas.microsoft.com/office/drawing/2014/main" id="{1FFA80F0-66F5-4A2D-89FA-4CCD384F89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E20E5F00-CC93-40A4-BA44-7DBA93F68850}" type="slidenum">
              <a:rPr lang="en-US" altLang="en-US" sz="1200"/>
              <a:pPr eaLnBrk="1" hangingPunct="1"/>
              <a:t>23</a:t>
            </a:fld>
            <a:endParaRPr lang="en-US" altLang="en-US" sz="1200" dirty="0"/>
          </a:p>
        </p:txBody>
      </p:sp>
    </p:spTree>
    <p:extLst>
      <p:ext uri="{BB962C8B-B14F-4D97-AF65-F5344CB8AC3E}">
        <p14:creationId xmlns:p14="http://schemas.microsoft.com/office/powerpoint/2010/main" val="22850306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a:extLst>
              <a:ext uri="{FF2B5EF4-FFF2-40B4-BE49-F238E27FC236}">
                <a16:creationId xmlns:a16="http://schemas.microsoft.com/office/drawing/2014/main" id="{A1339057-F2BD-4625-8956-20870DBE96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2" name="Notes Placeholder 2">
            <a:extLst>
              <a:ext uri="{FF2B5EF4-FFF2-40B4-BE49-F238E27FC236}">
                <a16:creationId xmlns:a16="http://schemas.microsoft.com/office/drawing/2014/main" id="{D61BF5AA-80D2-4A0B-88D2-6BC92764D2D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1443" name="Slide Number Placeholder 3">
            <a:extLst>
              <a:ext uri="{FF2B5EF4-FFF2-40B4-BE49-F238E27FC236}">
                <a16:creationId xmlns:a16="http://schemas.microsoft.com/office/drawing/2014/main" id="{BE11B72E-D511-4E7C-A3D6-9197DFEA1D5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653DC74E-1855-4F18-A566-BCA3762DDDE5}" type="slidenum">
              <a:rPr lang="en-US" altLang="en-US" sz="1200"/>
              <a:pPr eaLnBrk="1" hangingPunct="1"/>
              <a:t>24</a:t>
            </a:fld>
            <a:endParaRPr lang="en-US" altLang="en-US" sz="1200" dirty="0"/>
          </a:p>
        </p:txBody>
      </p:sp>
    </p:spTree>
    <p:extLst>
      <p:ext uri="{BB962C8B-B14F-4D97-AF65-F5344CB8AC3E}">
        <p14:creationId xmlns:p14="http://schemas.microsoft.com/office/powerpoint/2010/main" val="168118259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a:extLst>
              <a:ext uri="{FF2B5EF4-FFF2-40B4-BE49-F238E27FC236}">
                <a16:creationId xmlns:a16="http://schemas.microsoft.com/office/drawing/2014/main" id="{0947721E-082B-4C4E-B4E6-5314A652008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0" name="Notes Placeholder 2">
            <a:extLst>
              <a:ext uri="{FF2B5EF4-FFF2-40B4-BE49-F238E27FC236}">
                <a16:creationId xmlns:a16="http://schemas.microsoft.com/office/drawing/2014/main" id="{6E892EC3-646B-44C0-8F9B-F2762F4B139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3491" name="Slide Number Placeholder 3">
            <a:extLst>
              <a:ext uri="{FF2B5EF4-FFF2-40B4-BE49-F238E27FC236}">
                <a16:creationId xmlns:a16="http://schemas.microsoft.com/office/drawing/2014/main" id="{190D7160-1CAD-4489-93CE-9083D83C02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1E217130-D78A-4317-AA88-16F8BF4DE2B6}" type="slidenum">
              <a:rPr lang="en-US" altLang="en-US" sz="1200"/>
              <a:pPr eaLnBrk="1" hangingPunct="1"/>
              <a:t>25</a:t>
            </a:fld>
            <a:endParaRPr lang="en-US" altLang="en-US" sz="1200" dirty="0"/>
          </a:p>
        </p:txBody>
      </p:sp>
    </p:spTree>
    <p:extLst>
      <p:ext uri="{BB962C8B-B14F-4D97-AF65-F5344CB8AC3E}">
        <p14:creationId xmlns:p14="http://schemas.microsoft.com/office/powerpoint/2010/main" val="25887996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a:extLst>
              <a:ext uri="{FF2B5EF4-FFF2-40B4-BE49-F238E27FC236}">
                <a16:creationId xmlns:a16="http://schemas.microsoft.com/office/drawing/2014/main" id="{A867272D-0090-4443-BB37-116C660F6A2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8" name="Notes Placeholder 2">
            <a:extLst>
              <a:ext uri="{FF2B5EF4-FFF2-40B4-BE49-F238E27FC236}">
                <a16:creationId xmlns:a16="http://schemas.microsoft.com/office/drawing/2014/main" id="{F9960984-A847-4EB0-8255-3724D584B4E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5539" name="Slide Number Placeholder 3">
            <a:extLst>
              <a:ext uri="{FF2B5EF4-FFF2-40B4-BE49-F238E27FC236}">
                <a16:creationId xmlns:a16="http://schemas.microsoft.com/office/drawing/2014/main" id="{9DF70250-1890-4157-B379-E96C47178E2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A19AAE51-ED14-4A38-BDEB-B8FFA346B84D}" type="slidenum">
              <a:rPr lang="en-US" altLang="en-US" sz="1200"/>
              <a:pPr eaLnBrk="1" hangingPunct="1"/>
              <a:t>26</a:t>
            </a:fld>
            <a:endParaRPr lang="en-US" altLang="en-US" sz="1200" dirty="0"/>
          </a:p>
        </p:txBody>
      </p:sp>
    </p:spTree>
    <p:extLst>
      <p:ext uri="{BB962C8B-B14F-4D97-AF65-F5344CB8AC3E}">
        <p14:creationId xmlns:p14="http://schemas.microsoft.com/office/powerpoint/2010/main" val="426964072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a:extLst>
              <a:ext uri="{FF2B5EF4-FFF2-40B4-BE49-F238E27FC236}">
                <a16:creationId xmlns:a16="http://schemas.microsoft.com/office/drawing/2014/main" id="{6A24EFB8-3CC8-4736-BC73-98B1779D0F8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6" name="Notes Placeholder 2">
            <a:extLst>
              <a:ext uri="{FF2B5EF4-FFF2-40B4-BE49-F238E27FC236}">
                <a16:creationId xmlns:a16="http://schemas.microsoft.com/office/drawing/2014/main" id="{B466FBF5-DD5F-47FF-BCA9-117E8A2155B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7587" name="Slide Number Placeholder 3">
            <a:extLst>
              <a:ext uri="{FF2B5EF4-FFF2-40B4-BE49-F238E27FC236}">
                <a16:creationId xmlns:a16="http://schemas.microsoft.com/office/drawing/2014/main" id="{4AED4BAF-CAA0-4281-94AB-44D801CC840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F8EEB886-6F8B-4F8D-A1AF-4C32AB862F55}" type="slidenum">
              <a:rPr lang="en-US" altLang="en-US" sz="1200"/>
              <a:pPr eaLnBrk="1" hangingPunct="1"/>
              <a:t>27</a:t>
            </a:fld>
            <a:endParaRPr lang="en-US" altLang="en-US" sz="1200" dirty="0"/>
          </a:p>
        </p:txBody>
      </p:sp>
    </p:spTree>
    <p:extLst>
      <p:ext uri="{BB962C8B-B14F-4D97-AF65-F5344CB8AC3E}">
        <p14:creationId xmlns:p14="http://schemas.microsoft.com/office/powerpoint/2010/main" val="388958614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a:extLst>
              <a:ext uri="{FF2B5EF4-FFF2-40B4-BE49-F238E27FC236}">
                <a16:creationId xmlns:a16="http://schemas.microsoft.com/office/drawing/2014/main" id="{111D53F7-4B0F-433D-9CA6-CCBAA2DF2F0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4" name="Notes Placeholder 2">
            <a:extLst>
              <a:ext uri="{FF2B5EF4-FFF2-40B4-BE49-F238E27FC236}">
                <a16:creationId xmlns:a16="http://schemas.microsoft.com/office/drawing/2014/main" id="{89F4D9C4-931E-4608-9E3B-D6070FFB89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9635" name="Slide Number Placeholder 3">
            <a:extLst>
              <a:ext uri="{FF2B5EF4-FFF2-40B4-BE49-F238E27FC236}">
                <a16:creationId xmlns:a16="http://schemas.microsoft.com/office/drawing/2014/main" id="{EF855340-1D35-4BD3-8D84-105AF6A6F21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7713F76-1815-42F6-BC32-43883A832AB6}" type="slidenum">
              <a:rPr lang="en-US" altLang="en-US" sz="1200"/>
              <a:pPr eaLnBrk="1" hangingPunct="1"/>
              <a:t>28</a:t>
            </a:fld>
            <a:endParaRPr lang="en-US" altLang="en-US" sz="1200" dirty="0"/>
          </a:p>
        </p:txBody>
      </p:sp>
    </p:spTree>
    <p:extLst>
      <p:ext uri="{BB962C8B-B14F-4D97-AF65-F5344CB8AC3E}">
        <p14:creationId xmlns:p14="http://schemas.microsoft.com/office/powerpoint/2010/main" val="253464161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AAA1B9-4A5C-416D-8307-0301411157F2}" type="slidenum">
              <a:rPr lang="en-US" smtClean="0"/>
              <a:t>29</a:t>
            </a:fld>
            <a:endParaRPr lang="en-US" dirty="0"/>
          </a:p>
        </p:txBody>
      </p:sp>
    </p:spTree>
    <p:extLst>
      <p:ext uri="{BB962C8B-B14F-4D97-AF65-F5344CB8AC3E}">
        <p14:creationId xmlns:p14="http://schemas.microsoft.com/office/powerpoint/2010/main" val="464283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a:extLst>
              <a:ext uri="{FF2B5EF4-FFF2-40B4-BE49-F238E27FC236}">
                <a16:creationId xmlns:a16="http://schemas.microsoft.com/office/drawing/2014/main" id="{995989BC-B631-47AC-B1FC-20CB6A41DB7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2" name="Notes Placeholder 2">
            <a:extLst>
              <a:ext uri="{FF2B5EF4-FFF2-40B4-BE49-F238E27FC236}">
                <a16:creationId xmlns:a16="http://schemas.microsoft.com/office/drawing/2014/main" id="{DD53A1A8-4429-4BD2-8100-B8CC18F81F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0483" name="Slide Number Placeholder 3">
            <a:extLst>
              <a:ext uri="{FF2B5EF4-FFF2-40B4-BE49-F238E27FC236}">
                <a16:creationId xmlns:a16="http://schemas.microsoft.com/office/drawing/2014/main" id="{BD34398D-46AE-40D1-9DE0-BAE9B3E6801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ECA8B49B-889A-4A27-91C1-D3A1B3D33473}" type="slidenum">
              <a:rPr lang="en-US" altLang="en-US" sz="1200"/>
              <a:pPr eaLnBrk="1" hangingPunct="1"/>
              <a:t>3</a:t>
            </a:fld>
            <a:endParaRPr lang="en-US" altLang="en-US" sz="1200" dirty="0"/>
          </a:p>
        </p:txBody>
      </p:sp>
    </p:spTree>
    <p:extLst>
      <p:ext uri="{BB962C8B-B14F-4D97-AF65-F5344CB8AC3E}">
        <p14:creationId xmlns:p14="http://schemas.microsoft.com/office/powerpoint/2010/main" val="855464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a:extLst>
              <a:ext uri="{FF2B5EF4-FFF2-40B4-BE49-F238E27FC236}">
                <a16:creationId xmlns:a16="http://schemas.microsoft.com/office/drawing/2014/main" id="{3BE97555-4D08-49B1-818C-FE8D4F21369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0" name="Notes Placeholder 2">
            <a:extLst>
              <a:ext uri="{FF2B5EF4-FFF2-40B4-BE49-F238E27FC236}">
                <a16:creationId xmlns:a16="http://schemas.microsoft.com/office/drawing/2014/main" id="{6AB23443-A538-4398-9500-FF69A61A322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2531" name="Slide Number Placeholder 3">
            <a:extLst>
              <a:ext uri="{FF2B5EF4-FFF2-40B4-BE49-F238E27FC236}">
                <a16:creationId xmlns:a16="http://schemas.microsoft.com/office/drawing/2014/main" id="{0E35E2E0-2E7D-4AA6-BFC7-B7A4E9163D5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FD5367C7-6CA5-4488-A886-4353754361A7}" type="slidenum">
              <a:rPr lang="en-US" altLang="en-US" sz="1200"/>
              <a:pPr eaLnBrk="1" hangingPunct="1"/>
              <a:t>4</a:t>
            </a:fld>
            <a:endParaRPr lang="en-US" altLang="en-US" sz="1200" dirty="0"/>
          </a:p>
        </p:txBody>
      </p:sp>
    </p:spTree>
    <p:extLst>
      <p:ext uri="{BB962C8B-B14F-4D97-AF65-F5344CB8AC3E}">
        <p14:creationId xmlns:p14="http://schemas.microsoft.com/office/powerpoint/2010/main" val="15258021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a:extLst>
              <a:ext uri="{FF2B5EF4-FFF2-40B4-BE49-F238E27FC236}">
                <a16:creationId xmlns:a16="http://schemas.microsoft.com/office/drawing/2014/main" id="{286197F7-5FA6-4A66-A352-B5223C2502A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8" name="Notes Placeholder 2">
            <a:extLst>
              <a:ext uri="{FF2B5EF4-FFF2-40B4-BE49-F238E27FC236}">
                <a16:creationId xmlns:a16="http://schemas.microsoft.com/office/drawing/2014/main" id="{700EF2B3-CF24-45BE-B342-BBDF87258E4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4579" name="Slide Number Placeholder 3">
            <a:extLst>
              <a:ext uri="{FF2B5EF4-FFF2-40B4-BE49-F238E27FC236}">
                <a16:creationId xmlns:a16="http://schemas.microsoft.com/office/drawing/2014/main" id="{EA89D7D7-6E43-4E21-BB99-2C1ABE1C5A9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86F0182C-731E-4577-8151-B67678E6EC4B}" type="slidenum">
              <a:rPr lang="en-US" altLang="en-US" sz="1200"/>
              <a:pPr eaLnBrk="1" hangingPunct="1"/>
              <a:t>5</a:t>
            </a:fld>
            <a:endParaRPr lang="en-US" altLang="en-US" sz="1200" dirty="0"/>
          </a:p>
        </p:txBody>
      </p:sp>
    </p:spTree>
    <p:extLst>
      <p:ext uri="{BB962C8B-B14F-4D97-AF65-F5344CB8AC3E}">
        <p14:creationId xmlns:p14="http://schemas.microsoft.com/office/powerpoint/2010/main" val="1021689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a:extLst>
              <a:ext uri="{FF2B5EF4-FFF2-40B4-BE49-F238E27FC236}">
                <a16:creationId xmlns:a16="http://schemas.microsoft.com/office/drawing/2014/main" id="{3AABD137-879F-40E7-A5C0-8C42D0FC8DF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6" name="Notes Placeholder 2">
            <a:extLst>
              <a:ext uri="{FF2B5EF4-FFF2-40B4-BE49-F238E27FC236}">
                <a16:creationId xmlns:a16="http://schemas.microsoft.com/office/drawing/2014/main" id="{0C0C5C24-1444-4197-92C3-3DC58B5CB82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6627" name="Slide Number Placeholder 3">
            <a:extLst>
              <a:ext uri="{FF2B5EF4-FFF2-40B4-BE49-F238E27FC236}">
                <a16:creationId xmlns:a16="http://schemas.microsoft.com/office/drawing/2014/main" id="{AD75F41F-9D0B-4231-B7DD-546C7E52465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2E10AE34-7775-4A0E-B90E-94FAD345AF80}" type="slidenum">
              <a:rPr lang="en-US" altLang="en-US" sz="1200"/>
              <a:pPr eaLnBrk="1" hangingPunct="1"/>
              <a:t>6</a:t>
            </a:fld>
            <a:endParaRPr lang="en-US" altLang="en-US" sz="1200" dirty="0"/>
          </a:p>
        </p:txBody>
      </p:sp>
    </p:spTree>
    <p:extLst>
      <p:ext uri="{BB962C8B-B14F-4D97-AF65-F5344CB8AC3E}">
        <p14:creationId xmlns:p14="http://schemas.microsoft.com/office/powerpoint/2010/main" val="18208659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a:extLst>
              <a:ext uri="{FF2B5EF4-FFF2-40B4-BE49-F238E27FC236}">
                <a16:creationId xmlns:a16="http://schemas.microsoft.com/office/drawing/2014/main" id="{E2D34098-FCA9-4F29-A365-D719ECD73D4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4" name="Notes Placeholder 2">
            <a:extLst>
              <a:ext uri="{FF2B5EF4-FFF2-40B4-BE49-F238E27FC236}">
                <a16:creationId xmlns:a16="http://schemas.microsoft.com/office/drawing/2014/main" id="{C98B6177-C835-4C6F-9473-A533ACD8C62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8675" name="Slide Number Placeholder 3">
            <a:extLst>
              <a:ext uri="{FF2B5EF4-FFF2-40B4-BE49-F238E27FC236}">
                <a16:creationId xmlns:a16="http://schemas.microsoft.com/office/drawing/2014/main" id="{959BDE0D-D54E-4CB8-A857-8F7C54CC749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187852B9-ED9B-44BC-AC94-ACC01AFEF0CD}" type="slidenum">
              <a:rPr lang="en-US" altLang="en-US" sz="1200"/>
              <a:pPr eaLnBrk="1" hangingPunct="1"/>
              <a:t>7</a:t>
            </a:fld>
            <a:endParaRPr lang="en-US" altLang="en-US" sz="1200" dirty="0"/>
          </a:p>
        </p:txBody>
      </p:sp>
    </p:spTree>
    <p:extLst>
      <p:ext uri="{BB962C8B-B14F-4D97-AF65-F5344CB8AC3E}">
        <p14:creationId xmlns:p14="http://schemas.microsoft.com/office/powerpoint/2010/main" val="3705376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a:extLst>
              <a:ext uri="{FF2B5EF4-FFF2-40B4-BE49-F238E27FC236}">
                <a16:creationId xmlns:a16="http://schemas.microsoft.com/office/drawing/2014/main" id="{5AFDE2FE-C7C2-495B-B804-A3883498F3C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2" name="Notes Placeholder 2">
            <a:extLst>
              <a:ext uri="{FF2B5EF4-FFF2-40B4-BE49-F238E27FC236}">
                <a16:creationId xmlns:a16="http://schemas.microsoft.com/office/drawing/2014/main" id="{115A567E-A18B-4AD7-94B2-BA6E2D959CD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0723" name="Slide Number Placeholder 3">
            <a:extLst>
              <a:ext uri="{FF2B5EF4-FFF2-40B4-BE49-F238E27FC236}">
                <a16:creationId xmlns:a16="http://schemas.microsoft.com/office/drawing/2014/main" id="{D3AF143F-4C87-48F5-A8C6-6231403F4E8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98209623-1C22-43D4-BE52-D25961F907CB}" type="slidenum">
              <a:rPr lang="en-US" altLang="en-US" sz="1200"/>
              <a:pPr eaLnBrk="1" hangingPunct="1"/>
              <a:t>8</a:t>
            </a:fld>
            <a:endParaRPr lang="en-US" altLang="en-US" sz="1200" dirty="0"/>
          </a:p>
        </p:txBody>
      </p:sp>
    </p:spTree>
    <p:extLst>
      <p:ext uri="{BB962C8B-B14F-4D97-AF65-F5344CB8AC3E}">
        <p14:creationId xmlns:p14="http://schemas.microsoft.com/office/powerpoint/2010/main" val="19254772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a:extLst>
              <a:ext uri="{FF2B5EF4-FFF2-40B4-BE49-F238E27FC236}">
                <a16:creationId xmlns:a16="http://schemas.microsoft.com/office/drawing/2014/main" id="{E185D9E7-6150-4018-82A6-C5DC4B41505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0" name="Notes Placeholder 2">
            <a:extLst>
              <a:ext uri="{FF2B5EF4-FFF2-40B4-BE49-F238E27FC236}">
                <a16:creationId xmlns:a16="http://schemas.microsoft.com/office/drawing/2014/main" id="{4B419FD8-75C0-49B7-BE45-1D6F575BB4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2771" name="Slide Number Placeholder 3">
            <a:extLst>
              <a:ext uri="{FF2B5EF4-FFF2-40B4-BE49-F238E27FC236}">
                <a16:creationId xmlns:a16="http://schemas.microsoft.com/office/drawing/2014/main" id="{CC8F741F-C39F-40B5-A3AC-A8C0205A159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1EA9E54-CF10-4F32-ADFB-DB43C331D09B}" type="slidenum">
              <a:rPr lang="en-US" altLang="en-US" sz="1200"/>
              <a:pPr eaLnBrk="1" hangingPunct="1"/>
              <a:t>9</a:t>
            </a:fld>
            <a:endParaRPr lang="en-US" altLang="en-US" sz="1200" dirty="0"/>
          </a:p>
        </p:txBody>
      </p:sp>
    </p:spTree>
    <p:extLst>
      <p:ext uri="{BB962C8B-B14F-4D97-AF65-F5344CB8AC3E}">
        <p14:creationId xmlns:p14="http://schemas.microsoft.com/office/powerpoint/2010/main" val="29503026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38A98A4B-C8C9-42E1-A8C9-BA7A06A5B64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02576" y="218942"/>
            <a:ext cx="2743200" cy="340398"/>
          </a:xfrm>
          <a:prstGeom prst="rect">
            <a:avLst/>
          </a:prstGeom>
        </p:spPr>
      </p:pic>
      <p:sp>
        <p:nvSpPr>
          <p:cNvPr id="2" name="Rectangle 1">
            <a:extLst>
              <a:ext uri="{FF2B5EF4-FFF2-40B4-BE49-F238E27FC236}">
                <a16:creationId xmlns:a16="http://schemas.microsoft.com/office/drawing/2014/main" id="{916791C7-AC97-4A75-B173-BCD1C5CA61E3}"/>
              </a:ext>
            </a:extLst>
          </p:cNvPr>
          <p:cNvSpPr/>
          <p:nvPr userDrawn="1"/>
        </p:nvSpPr>
        <p:spPr bwMode="auto">
          <a:xfrm>
            <a:off x="0" y="8171"/>
            <a:ext cx="12192000" cy="2286000"/>
          </a:xfrm>
          <a:prstGeom prst="rect">
            <a:avLst/>
          </a:prstGeom>
          <a:solidFill>
            <a:srgbClr val="0054A6"/>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a:gradFill>
                <a:gsLst>
                  <a:gs pos="0">
                    <a:srgbClr val="FFFFFF"/>
                  </a:gs>
                  <a:gs pos="100000">
                    <a:srgbClr val="FFFFFF"/>
                  </a:gs>
                </a:gsLst>
                <a:lin ang="5400000" scaled="0"/>
              </a:gradFill>
              <a:ea typeface="Segoe UI" pitchFamily="34" charset="0"/>
              <a:cs typeface="Segoe UI" pitchFamily="34" charset="0"/>
            </a:endParaRPr>
          </a:p>
        </p:txBody>
      </p:sp>
      <p:sp>
        <p:nvSpPr>
          <p:cNvPr id="3" name="TextBox 2">
            <a:extLst>
              <a:ext uri="{FF2B5EF4-FFF2-40B4-BE49-F238E27FC236}">
                <a16:creationId xmlns:a16="http://schemas.microsoft.com/office/drawing/2014/main" id="{9DC0F182-E382-4215-8BEF-C4976809AD03}"/>
              </a:ext>
            </a:extLst>
          </p:cNvPr>
          <p:cNvSpPr txBox="1"/>
          <p:nvPr userDrawn="1"/>
        </p:nvSpPr>
        <p:spPr>
          <a:xfrm>
            <a:off x="230120" y="133588"/>
            <a:ext cx="11731752" cy="548640"/>
          </a:xfrm>
          <a:prstGeom prst="rect">
            <a:avLst/>
          </a:prstGeom>
          <a:noFill/>
        </p:spPr>
        <p:txBody>
          <a:bodyPr wrap="square" lIns="182880" tIns="146304" rIns="182880" bIns="146304" rtlCol="0" anchor="ctr" anchorCtr="0">
            <a:spAutoFit/>
          </a:bodyPr>
          <a:lstStyle/>
          <a:p>
            <a:pPr algn="ctr">
              <a:lnSpc>
                <a:spcPct val="90000"/>
              </a:lnSpc>
              <a:spcAft>
                <a:spcPts val="600"/>
              </a:spcAft>
            </a:pPr>
            <a:r>
              <a:rPr lang="en-US" sz="3200" dirty="0">
                <a:solidFill>
                  <a:schemeClr val="bg1"/>
                </a:solidFill>
                <a:latin typeface="+mj-lt"/>
              </a:rPr>
              <a:t>Microsoft</a:t>
            </a:r>
            <a:r>
              <a:rPr lang="en-US" sz="3200" baseline="30000" dirty="0">
                <a:solidFill>
                  <a:schemeClr val="bg1"/>
                </a:solidFill>
                <a:latin typeface="+mj-lt"/>
              </a:rPr>
              <a:t>®</a:t>
            </a:r>
            <a:r>
              <a:rPr lang="en-US" sz="3200" dirty="0">
                <a:solidFill>
                  <a:schemeClr val="bg1"/>
                </a:solidFill>
                <a:latin typeface="+mj-lt"/>
              </a:rPr>
              <a:t> Official Academic Course</a:t>
            </a:r>
          </a:p>
        </p:txBody>
      </p:sp>
      <p:sp>
        <p:nvSpPr>
          <p:cNvPr id="9" name="Title 1"/>
          <p:cNvSpPr>
            <a:spLocks noGrp="1"/>
          </p:cNvSpPr>
          <p:nvPr>
            <p:ph type="title" hasCustomPrompt="1"/>
          </p:nvPr>
        </p:nvSpPr>
        <p:spPr>
          <a:xfrm>
            <a:off x="228600" y="3554265"/>
            <a:ext cx="11517176" cy="2286000"/>
          </a:xfrm>
          <a:noFill/>
        </p:spPr>
        <p:txBody>
          <a:bodyPr lIns="91440" tIns="91440" rIns="91440" bIns="91440" anchor="t" anchorCtr="0"/>
          <a:lstStyle>
            <a:lvl1pPr>
              <a:defRPr sz="4800" spc="-78" baseline="0">
                <a:solidFill>
                  <a:schemeClr val="accent1"/>
                </a:solidFill>
              </a:defRPr>
            </a:lvl1pPr>
          </a:lstStyle>
          <a:p>
            <a:r>
              <a:rPr lang="en-US" dirty="0"/>
              <a:t>Lesson Title</a:t>
            </a:r>
          </a:p>
        </p:txBody>
      </p:sp>
      <p:sp>
        <p:nvSpPr>
          <p:cNvPr id="8" name="Rectangle 7">
            <a:extLst>
              <a:ext uri="{FF2B5EF4-FFF2-40B4-BE49-F238E27FC236}">
                <a16:creationId xmlns:a16="http://schemas.microsoft.com/office/drawing/2014/main" id="{4A8E3B6D-FE37-401D-9B56-F6F5576F8B0C}"/>
              </a:ext>
            </a:extLst>
          </p:cNvPr>
          <p:cNvSpPr/>
          <p:nvPr userDrawn="1"/>
        </p:nvSpPr>
        <p:spPr bwMode="auto">
          <a:xfrm>
            <a:off x="-1524" y="2295435"/>
            <a:ext cx="12192000" cy="182880"/>
          </a:xfrm>
          <a:prstGeom prst="rect">
            <a:avLst/>
          </a:prstGeom>
          <a:solidFill>
            <a:srgbClr val="F3642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a:gradFill>
                <a:gsLst>
                  <a:gs pos="0">
                    <a:srgbClr val="FFFFFF"/>
                  </a:gs>
                  <a:gs pos="100000">
                    <a:srgbClr val="FFFFFF"/>
                  </a:gs>
                </a:gsLst>
                <a:lin ang="5400000" scaled="0"/>
              </a:gradFill>
              <a:ea typeface="Segoe UI" pitchFamily="34" charset="0"/>
              <a:cs typeface="Segoe UI" pitchFamily="34" charset="0"/>
            </a:endParaRPr>
          </a:p>
        </p:txBody>
      </p:sp>
      <p:pic>
        <p:nvPicPr>
          <p:cNvPr id="91" name="Picture 90">
            <a:extLst>
              <a:ext uri="{FF2B5EF4-FFF2-40B4-BE49-F238E27FC236}">
                <a16:creationId xmlns:a16="http://schemas.microsoft.com/office/drawing/2014/main" id="{3699F29B-9D00-41DD-BF68-87736C2C5D2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invGray">
          <a:xfrm>
            <a:off x="228600" y="6266085"/>
            <a:ext cx="1613565" cy="345696"/>
          </a:xfrm>
          <a:prstGeom prst="rect">
            <a:avLst/>
          </a:prstGeom>
        </p:spPr>
      </p:pic>
      <p:sp>
        <p:nvSpPr>
          <p:cNvPr id="13" name="TextBox 12">
            <a:extLst>
              <a:ext uri="{FF2B5EF4-FFF2-40B4-BE49-F238E27FC236}">
                <a16:creationId xmlns:a16="http://schemas.microsoft.com/office/drawing/2014/main" id="{19CA5953-DC0D-45DF-AB56-F177B3E97C77}"/>
              </a:ext>
            </a:extLst>
          </p:cNvPr>
          <p:cNvSpPr txBox="1"/>
          <p:nvPr userDrawn="1"/>
        </p:nvSpPr>
        <p:spPr>
          <a:xfrm flipH="1">
            <a:off x="230120" y="731520"/>
            <a:ext cx="11731752" cy="914400"/>
          </a:xfrm>
          <a:prstGeom prst="rect">
            <a:avLst/>
          </a:prstGeom>
          <a:noFill/>
        </p:spPr>
        <p:txBody>
          <a:bodyPr wrap="square" lIns="182880" tIns="146304" rIns="182880" bIns="146304" rtlCol="0" anchor="ctr" anchorCtr="0">
            <a:spAutoFit/>
          </a:bodyPr>
          <a:lstStyle/>
          <a:p>
            <a:pPr>
              <a:lnSpc>
                <a:spcPct val="90000"/>
              </a:lnSpc>
              <a:spcAft>
                <a:spcPts val="600"/>
              </a:spcAft>
            </a:pPr>
            <a:r>
              <a:rPr lang="en-US" sz="4600" dirty="0">
                <a:solidFill>
                  <a:schemeClr val="bg1"/>
                </a:solidFill>
              </a:rPr>
              <a:t>Windows Operating System Fundamentals</a:t>
            </a:r>
          </a:p>
        </p:txBody>
      </p:sp>
      <p:sp>
        <p:nvSpPr>
          <p:cNvPr id="14" name="TextBox 13">
            <a:extLst>
              <a:ext uri="{FF2B5EF4-FFF2-40B4-BE49-F238E27FC236}">
                <a16:creationId xmlns:a16="http://schemas.microsoft.com/office/drawing/2014/main" id="{E622E6B2-DCD3-4CDD-A3C9-641F7A5F3518}"/>
              </a:ext>
            </a:extLst>
          </p:cNvPr>
          <p:cNvSpPr txBox="1"/>
          <p:nvPr userDrawn="1"/>
        </p:nvSpPr>
        <p:spPr>
          <a:xfrm>
            <a:off x="228600" y="1550908"/>
            <a:ext cx="11731752" cy="548640"/>
          </a:xfrm>
          <a:prstGeom prst="rect">
            <a:avLst/>
          </a:prstGeom>
          <a:noFill/>
        </p:spPr>
        <p:txBody>
          <a:bodyPr wrap="square" lIns="182880" tIns="146304" rIns="182880" bIns="146304" rtlCol="0" anchor="ctr" anchorCtr="0">
            <a:spAutoFit/>
          </a:bodyPr>
          <a:lstStyle/>
          <a:p>
            <a:pPr marL="0" marR="0" lvl="0" indent="0" algn="l" defTabSz="932742" rtl="0" eaLnBrk="1" fontAlgn="auto" latinLnBrk="0" hangingPunct="1">
              <a:lnSpc>
                <a:spcPct val="90000"/>
              </a:lnSpc>
              <a:spcBef>
                <a:spcPts val="0"/>
              </a:spcBef>
              <a:spcAft>
                <a:spcPts val="600"/>
              </a:spcAft>
              <a:buClrTx/>
              <a:buSzTx/>
              <a:buFontTx/>
              <a:buNone/>
              <a:tabLst/>
              <a:defRPr/>
            </a:pPr>
            <a:r>
              <a:rPr lang="en-US" sz="3200" dirty="0">
                <a:solidFill>
                  <a:schemeClr val="bg1"/>
                </a:solidFill>
              </a:rPr>
              <a:t>Microsoft Technology Associate Exam 98-349</a:t>
            </a:r>
          </a:p>
        </p:txBody>
      </p:sp>
      <p:sp>
        <p:nvSpPr>
          <p:cNvPr id="16" name="Text Placeholder 15">
            <a:extLst>
              <a:ext uri="{FF2B5EF4-FFF2-40B4-BE49-F238E27FC236}">
                <a16:creationId xmlns:a16="http://schemas.microsoft.com/office/drawing/2014/main" id="{8222FE89-90C4-4F1F-B523-26EDCAFF3577}"/>
              </a:ext>
            </a:extLst>
          </p:cNvPr>
          <p:cNvSpPr>
            <a:spLocks noGrp="1"/>
          </p:cNvSpPr>
          <p:nvPr>
            <p:ph type="body" sz="quarter" idx="16" hasCustomPrompt="1"/>
          </p:nvPr>
        </p:nvSpPr>
        <p:spPr>
          <a:xfrm>
            <a:off x="228600" y="2918936"/>
            <a:ext cx="4491038" cy="640080"/>
          </a:xfrm>
        </p:spPr>
        <p:txBody>
          <a:bodyPr/>
          <a:lstStyle>
            <a:lvl1pPr marL="0" indent="0">
              <a:buNone/>
              <a:defRPr>
                <a:solidFill>
                  <a:schemeClr val="accent1"/>
                </a:solidFill>
              </a:defRPr>
            </a:lvl1pPr>
          </a:lstStyle>
          <a:p>
            <a:pPr lvl="0"/>
            <a:r>
              <a:rPr lang="en-US" dirty="0"/>
              <a:t>Lesson Number</a:t>
            </a:r>
          </a:p>
        </p:txBody>
      </p:sp>
    </p:spTree>
    <p:extLst>
      <p:ext uri="{BB962C8B-B14F-4D97-AF65-F5344CB8AC3E}">
        <p14:creationId xmlns:p14="http://schemas.microsoft.com/office/powerpoint/2010/main" val="160515271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losing logo slide">
    <p:bg>
      <p:bgPr>
        <a:solidFill>
          <a:schemeClr val="accent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invGray">
          <a:xfrm>
            <a:off x="450202" y="3083653"/>
            <a:ext cx="3223861" cy="690695"/>
          </a:xfrm>
          <a:prstGeom prst="rect">
            <a:avLst/>
          </a:prstGeom>
        </p:spPr>
      </p:pic>
      <p:sp>
        <p:nvSpPr>
          <p:cNvPr id="4" name="Text Box 3">
            <a:extLst>
              <a:ext uri="{FF2B5EF4-FFF2-40B4-BE49-F238E27FC236}">
                <a16:creationId xmlns:a16="http://schemas.microsoft.com/office/drawing/2014/main" id="{85FC4A11-B7DA-44CA-A798-8AE6D1550D18}"/>
              </a:ext>
            </a:extLst>
          </p:cNvPr>
          <p:cNvSpPr txBox="1">
            <a:spLocks noChangeArrowheads="1"/>
          </p:cNvSpPr>
          <p:nvPr userDrawn="1"/>
        </p:nvSpPr>
        <p:spPr bwMode="blackWhite">
          <a:xfrm>
            <a:off x="450202" y="5951907"/>
            <a:ext cx="11292218" cy="633442"/>
          </a:xfrm>
          <a:prstGeom prst="rect">
            <a:avLst/>
          </a:prstGeom>
          <a:noFill/>
          <a:ln w="12700">
            <a:noFill/>
            <a:miter lim="800000"/>
            <a:headEnd type="none" w="sm" len="sm"/>
            <a:tailEnd type="none" w="sm" len="sm"/>
          </a:ln>
          <a:effectLst/>
        </p:spPr>
        <p:txBody>
          <a:bodyPr vert="horz" wrap="square" lIns="89630" tIns="89630" rIns="89630" bIns="89630" numCol="1" anchor="t" anchorCtr="0" compatLnSpc="1">
            <a:prstTxWarp prst="textNoShape">
              <a:avLst/>
            </a:prstTxWarp>
            <a:spAutoFit/>
          </a:bodyPr>
          <a:lstStyle/>
          <a:p>
            <a:pPr defTabSz="913748" eaLnBrk="0" hangingPunct="0"/>
            <a:r>
              <a:rPr lang="en-US" sz="980" baseline="0" dirty="0">
                <a:solidFill>
                  <a:schemeClr val="bg1"/>
                </a:solidFill>
                <a:latin typeface="Segoe UI" panose="020B0502040204020203" pitchFamily="34" charset="0"/>
                <a:cs typeface="Segoe UI" panose="020B0502040204020203" pitchFamily="34" charset="0"/>
              </a:rPr>
              <a:t>© 2018 Microsoft Corporation. All rights reserved. </a:t>
            </a:r>
          </a:p>
          <a:p>
            <a:pPr defTabSz="913748" eaLnBrk="0" hangingPunct="0"/>
            <a:r>
              <a:rPr lang="en-US" sz="980" baseline="0" dirty="0">
                <a:solidFill>
                  <a:schemeClr val="bg1"/>
                </a:solidFill>
                <a:latin typeface="Segoe UI" panose="020B0502040204020203" pitchFamily="34" charset="0"/>
                <a:cs typeface="Segoe UI" panose="020B0502040204020203" pitchFamily="34" charset="0"/>
              </a:rPr>
              <a:t>Microsoft and the trademarks listed at http://www.microsoft.com/trademarks are trademarks of the Microsoft group of companies. </a:t>
            </a:r>
            <a:br>
              <a:rPr lang="en-US" sz="980" baseline="0" dirty="0">
                <a:solidFill>
                  <a:schemeClr val="bg1"/>
                </a:solidFill>
                <a:latin typeface="Segoe UI" panose="020B0502040204020203" pitchFamily="34" charset="0"/>
                <a:cs typeface="Segoe UI" panose="020B0502040204020203" pitchFamily="34" charset="0"/>
              </a:rPr>
            </a:br>
            <a:r>
              <a:rPr lang="en-US" sz="980" baseline="0" dirty="0">
                <a:solidFill>
                  <a:schemeClr val="bg1"/>
                </a:solidFill>
                <a:latin typeface="Segoe UI" panose="020B0502040204020203" pitchFamily="34" charset="0"/>
                <a:cs typeface="Segoe UI" panose="020B0502040204020203" pitchFamily="34" charset="0"/>
              </a:rPr>
              <a:t>All other trademarks are property of their respective owners. </a:t>
            </a:r>
          </a:p>
        </p:txBody>
      </p:sp>
    </p:spTree>
    <p:extLst>
      <p:ext uri="{BB962C8B-B14F-4D97-AF65-F5344CB8AC3E}">
        <p14:creationId xmlns:p14="http://schemas.microsoft.com/office/powerpoint/2010/main" val="3523860566"/>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non-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accent1"/>
                </a:solidFill>
              </a:defRPr>
            </a:lvl1pPr>
          </a:lstStyle>
          <a:p>
            <a:r>
              <a:rPr lang="en-US" dirty="0"/>
              <a:t>Click to edit Master title style</a:t>
            </a:r>
          </a:p>
        </p:txBody>
      </p:sp>
      <p:sp>
        <p:nvSpPr>
          <p:cNvPr id="6" name="Text Placeholder 5"/>
          <p:cNvSpPr>
            <a:spLocks noGrp="1"/>
          </p:cNvSpPr>
          <p:nvPr>
            <p:ph type="body" sz="quarter" idx="10"/>
          </p:nvPr>
        </p:nvSpPr>
        <p:spPr>
          <a:xfrm>
            <a:off x="358570" y="1371600"/>
            <a:ext cx="11474238" cy="2423805"/>
          </a:xfrm>
        </p:spPr>
        <p:txBody>
          <a:bodyPr>
            <a:spAutoFit/>
          </a:bodyPr>
          <a:lstStyle>
            <a:lvl1pPr marL="0" indent="0">
              <a:spcBef>
                <a:spcPts val="588"/>
              </a:spcBef>
              <a:buNone/>
              <a:defRPr sz="2745" spc="-29" baseline="0">
                <a:solidFill>
                  <a:schemeClr val="accent1"/>
                </a:solidFill>
                <a:latin typeface="+mj-lt"/>
              </a:defRPr>
            </a:lvl1pPr>
            <a:lvl2pPr marL="0" indent="0">
              <a:spcBef>
                <a:spcPts val="588"/>
              </a:spcBef>
              <a:buFontTx/>
              <a:buNone/>
              <a:defRPr sz="2800"/>
            </a:lvl2pPr>
            <a:lvl3pPr marL="224097" indent="0">
              <a:spcBef>
                <a:spcPts val="588"/>
              </a:spcBef>
              <a:buNone/>
              <a:defRPr/>
            </a:lvl3pPr>
            <a:lvl4pPr marL="448193" indent="0">
              <a:spcBef>
                <a:spcPts val="588"/>
              </a:spcBef>
              <a:buNone/>
              <a:defRPr/>
            </a:lvl4pPr>
            <a:lvl5pPr marL="672290" indent="0">
              <a:spcBef>
                <a:spcPts val="588"/>
              </a:spcBef>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0576152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Bulleted Tex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tabLst>
                <a:tab pos="11430000" algn="r"/>
              </a:tabLst>
              <a:defRPr sz="4800"/>
            </a:lvl1pPr>
          </a:lstStyle>
          <a:p>
            <a:r>
              <a:rPr lang="en-US" dirty="0"/>
              <a:t>Click to edit Master title style</a:t>
            </a:r>
          </a:p>
        </p:txBody>
      </p:sp>
      <p:sp>
        <p:nvSpPr>
          <p:cNvPr id="4" name="Text Placeholder 3"/>
          <p:cNvSpPr>
            <a:spLocks noGrp="1"/>
          </p:cNvSpPr>
          <p:nvPr>
            <p:ph type="body" sz="quarter" idx="10"/>
          </p:nvPr>
        </p:nvSpPr>
        <p:spPr>
          <a:xfrm>
            <a:off x="358570" y="1371600"/>
            <a:ext cx="11474238" cy="3323987"/>
          </a:xfrm>
        </p:spPr>
        <p:txBody>
          <a:bodyPr>
            <a:spAutoFit/>
          </a:bodyPr>
          <a:lstStyle>
            <a:lvl1pPr>
              <a:lnSpc>
                <a:spcPct val="100000"/>
              </a:lnSpc>
              <a:spcBef>
                <a:spcPts val="588"/>
              </a:spcBef>
              <a:spcAft>
                <a:spcPts val="1200"/>
              </a:spcAft>
              <a:buClr>
                <a:schemeClr val="accent1"/>
              </a:buClr>
              <a:defRPr sz="3200"/>
            </a:lvl1pPr>
            <a:lvl2pPr>
              <a:lnSpc>
                <a:spcPct val="100000"/>
              </a:lnSpc>
              <a:spcBef>
                <a:spcPts val="588"/>
              </a:spcBef>
              <a:spcAft>
                <a:spcPts val="1200"/>
              </a:spcAft>
              <a:buClr>
                <a:schemeClr val="accent1"/>
              </a:buClr>
              <a:defRPr sz="2800"/>
            </a:lvl2pPr>
            <a:lvl3pPr>
              <a:lnSpc>
                <a:spcPct val="100000"/>
              </a:lnSpc>
              <a:spcBef>
                <a:spcPts val="588"/>
              </a:spcBef>
              <a:spcAft>
                <a:spcPts val="1200"/>
              </a:spcAft>
              <a:buClr>
                <a:schemeClr val="accent1"/>
              </a:buClr>
              <a:defRPr sz="2800"/>
            </a:lvl3pPr>
            <a:lvl4pPr>
              <a:lnSpc>
                <a:spcPct val="100000"/>
              </a:lnSpc>
              <a:spcBef>
                <a:spcPts val="588"/>
              </a:spcBef>
              <a:spcAft>
                <a:spcPts val="1200"/>
              </a:spcAft>
              <a:buClr>
                <a:schemeClr val="accent1"/>
              </a:buClr>
              <a:defRPr sz="2800"/>
            </a:lvl4pPr>
            <a:lvl5pPr>
              <a:lnSpc>
                <a:spcPct val="100000"/>
              </a:lnSpc>
              <a:spcBef>
                <a:spcPts val="588"/>
              </a:spcBef>
              <a:spcAft>
                <a:spcPts val="1200"/>
              </a:spcAft>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99585182"/>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tabLst>
                <a:tab pos="11430000" algn="r"/>
              </a:tabLst>
              <a:defRPr sz="4800"/>
            </a:lvl1pPr>
          </a:lstStyle>
          <a:p>
            <a:r>
              <a:rPr lang="en-US"/>
              <a:t>Click to edit Master title style</a:t>
            </a:r>
            <a:endParaRPr lang="en-US" dirty="0"/>
          </a:p>
        </p:txBody>
      </p:sp>
    </p:spTree>
    <p:extLst>
      <p:ext uri="{BB962C8B-B14F-4D97-AF65-F5344CB8AC3E}">
        <p14:creationId xmlns:p14="http://schemas.microsoft.com/office/powerpoint/2010/main" val="1478332208"/>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9BAEF353-1CB5-4D48-83D3-E5ED0186579B}"/>
              </a:ext>
            </a:extLst>
          </p:cNvPr>
          <p:cNvSpPr>
            <a:spLocks noGrp="1"/>
          </p:cNvSpPr>
          <p:nvPr>
            <p:ph sz="quarter" idx="11"/>
          </p:nvPr>
        </p:nvSpPr>
        <p:spPr>
          <a:xfrm>
            <a:off x="358570" y="1371599"/>
            <a:ext cx="11474655" cy="5127779"/>
          </a:xfrm>
        </p:spPr>
        <p:txBody>
          <a:bodyPr/>
          <a:lstStyle>
            <a:lvl1pPr>
              <a:buClr>
                <a:schemeClr val="accent1"/>
              </a:buClr>
              <a:defRPr sz="3200"/>
            </a:lvl1pPr>
            <a:lvl2pPr>
              <a:buClr>
                <a:schemeClr val="accent1"/>
              </a:buClr>
              <a:defRPr sz="2800"/>
            </a:lvl2pPr>
            <a:lvl3pPr>
              <a:buClr>
                <a:schemeClr val="accent1"/>
              </a:buClr>
              <a:defRPr sz="2800"/>
            </a:lvl3pPr>
            <a:lvl4pPr>
              <a:buClr>
                <a:schemeClr val="accent1"/>
              </a:buClr>
              <a:defRPr sz="2800"/>
            </a:lvl4pPr>
            <a:lvl5pPr>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05667675"/>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4" name="Table Placeholder 3">
            <a:extLst>
              <a:ext uri="{FF2B5EF4-FFF2-40B4-BE49-F238E27FC236}">
                <a16:creationId xmlns:a16="http://schemas.microsoft.com/office/drawing/2014/main" id="{35C18CD1-5689-4421-A8CE-56BFFCE9C2BC}"/>
              </a:ext>
            </a:extLst>
          </p:cNvPr>
          <p:cNvSpPr>
            <a:spLocks noGrp="1"/>
          </p:cNvSpPr>
          <p:nvPr>
            <p:ph type="tbl" sz="quarter" idx="12"/>
          </p:nvPr>
        </p:nvSpPr>
        <p:spPr>
          <a:xfrm>
            <a:off x="358570" y="1381224"/>
            <a:ext cx="11474238" cy="5118155"/>
          </a:xfrm>
        </p:spPr>
        <p:txBody>
          <a:bodyPr anchor="ctr" anchorCtr="1"/>
          <a:lstStyle/>
          <a:p>
            <a:endParaRPr lang="en-US" dirty="0"/>
          </a:p>
        </p:txBody>
      </p:sp>
    </p:spTree>
    <p:extLst>
      <p:ext uri="{BB962C8B-B14F-4D97-AF65-F5344CB8AC3E}">
        <p14:creationId xmlns:p14="http://schemas.microsoft.com/office/powerpoint/2010/main" val="4002379648"/>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ong Title and Conten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defRPr sz="4400"/>
            </a:lvl1pPr>
          </a:lstStyle>
          <a:p>
            <a:r>
              <a:rPr lang="en-US" dirty="0"/>
              <a:t>Click to edit Master title style</a:t>
            </a:r>
          </a:p>
        </p:txBody>
      </p:sp>
      <p:sp>
        <p:nvSpPr>
          <p:cNvPr id="5" name="Text Placeholder 3">
            <a:extLst>
              <a:ext uri="{FF2B5EF4-FFF2-40B4-BE49-F238E27FC236}">
                <a16:creationId xmlns:a16="http://schemas.microsoft.com/office/drawing/2014/main" id="{741FFEA2-0FEB-4399-BE43-FBE7E64EE4D4}"/>
              </a:ext>
            </a:extLst>
          </p:cNvPr>
          <p:cNvSpPr>
            <a:spLocks noGrp="1"/>
          </p:cNvSpPr>
          <p:nvPr>
            <p:ph type="body" sz="quarter" idx="10"/>
          </p:nvPr>
        </p:nvSpPr>
        <p:spPr>
          <a:xfrm>
            <a:off x="358570" y="1371600"/>
            <a:ext cx="11474238" cy="3323987"/>
          </a:xfrm>
        </p:spPr>
        <p:txBody>
          <a:bodyPr>
            <a:spAutoFit/>
          </a:bodyPr>
          <a:lstStyle>
            <a:lvl1pPr>
              <a:lnSpc>
                <a:spcPct val="100000"/>
              </a:lnSpc>
              <a:spcBef>
                <a:spcPts val="588"/>
              </a:spcBef>
              <a:spcAft>
                <a:spcPts val="1200"/>
              </a:spcAft>
              <a:buClr>
                <a:schemeClr val="accent1"/>
              </a:buClr>
              <a:defRPr sz="3200"/>
            </a:lvl1pPr>
            <a:lvl2pPr>
              <a:lnSpc>
                <a:spcPct val="100000"/>
              </a:lnSpc>
              <a:spcBef>
                <a:spcPts val="588"/>
              </a:spcBef>
              <a:spcAft>
                <a:spcPts val="1200"/>
              </a:spcAft>
              <a:buClr>
                <a:schemeClr val="accent1"/>
              </a:buClr>
              <a:defRPr sz="2800"/>
            </a:lvl2pPr>
            <a:lvl3pPr>
              <a:lnSpc>
                <a:spcPct val="100000"/>
              </a:lnSpc>
              <a:spcBef>
                <a:spcPts val="588"/>
              </a:spcBef>
              <a:spcAft>
                <a:spcPts val="1200"/>
              </a:spcAft>
              <a:buClr>
                <a:schemeClr val="accent1"/>
              </a:buClr>
              <a:defRPr sz="2800"/>
            </a:lvl3pPr>
            <a:lvl4pPr>
              <a:lnSpc>
                <a:spcPct val="100000"/>
              </a:lnSpc>
              <a:spcBef>
                <a:spcPts val="588"/>
              </a:spcBef>
              <a:spcAft>
                <a:spcPts val="1200"/>
              </a:spcAft>
              <a:buClr>
                <a:schemeClr val="accent1"/>
              </a:buClr>
              <a:defRPr sz="2800"/>
            </a:lvl4pPr>
            <a:lvl5pPr>
              <a:lnSpc>
                <a:spcPct val="100000"/>
              </a:lnSpc>
              <a:spcBef>
                <a:spcPts val="588"/>
              </a:spcBef>
              <a:spcAft>
                <a:spcPts val="1200"/>
              </a:spcAft>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61515647"/>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ong 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defRPr sz="4400"/>
            </a:lvl1pPr>
          </a:lstStyle>
          <a:p>
            <a:r>
              <a:rPr lang="en-US" dirty="0"/>
              <a:t>Click to edit Master title style</a:t>
            </a:r>
          </a:p>
        </p:txBody>
      </p:sp>
    </p:spTree>
    <p:extLst>
      <p:ext uri="{BB962C8B-B14F-4D97-AF65-F5344CB8AC3E}">
        <p14:creationId xmlns:p14="http://schemas.microsoft.com/office/powerpoint/2010/main" val="502862030"/>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eally Long Title and Content">
    <p:spTree>
      <p:nvGrpSpPr>
        <p:cNvPr id="1" name=""/>
        <p:cNvGrpSpPr/>
        <p:nvPr/>
      </p:nvGrpSpPr>
      <p:grpSpPr>
        <a:xfrm>
          <a:off x="0" y="0"/>
          <a:ext cx="0" cy="0"/>
          <a:chOff x="0" y="0"/>
          <a:chExt cx="0" cy="0"/>
        </a:xfrm>
      </p:grpSpPr>
      <p:sp>
        <p:nvSpPr>
          <p:cNvPr id="6" name="Title 5"/>
          <p:cNvSpPr>
            <a:spLocks noGrp="1"/>
          </p:cNvSpPr>
          <p:nvPr>
            <p:ph type="title"/>
          </p:nvPr>
        </p:nvSpPr>
        <p:spPr>
          <a:xfrm>
            <a:off x="358570" y="358621"/>
            <a:ext cx="11474238" cy="1371600"/>
          </a:xfrm>
        </p:spPr>
        <p:txBody>
          <a:bodyPr/>
          <a:lstStyle>
            <a:lvl1pPr>
              <a:defRPr sz="4800"/>
            </a:lvl1pPr>
          </a:lstStyle>
          <a:p>
            <a:r>
              <a:rPr lang="en-US"/>
              <a:t>Click to edit Master title style</a:t>
            </a:r>
            <a:endParaRPr lang="en-US" dirty="0"/>
          </a:p>
        </p:txBody>
      </p:sp>
      <p:sp>
        <p:nvSpPr>
          <p:cNvPr id="5" name="Text Placeholder 3">
            <a:extLst>
              <a:ext uri="{FF2B5EF4-FFF2-40B4-BE49-F238E27FC236}">
                <a16:creationId xmlns:a16="http://schemas.microsoft.com/office/drawing/2014/main" id="{09E24F94-AF17-4E4A-B922-F49D0F317FA0}"/>
              </a:ext>
            </a:extLst>
          </p:cNvPr>
          <p:cNvSpPr>
            <a:spLocks noGrp="1"/>
          </p:cNvSpPr>
          <p:nvPr>
            <p:ph type="body" sz="quarter" idx="10"/>
          </p:nvPr>
        </p:nvSpPr>
        <p:spPr>
          <a:xfrm>
            <a:off x="358570" y="1828800"/>
            <a:ext cx="11474238" cy="3323987"/>
          </a:xfrm>
        </p:spPr>
        <p:txBody>
          <a:bodyPr>
            <a:spAutoFit/>
          </a:bodyPr>
          <a:lstStyle>
            <a:lvl1pPr>
              <a:lnSpc>
                <a:spcPct val="100000"/>
              </a:lnSpc>
              <a:spcBef>
                <a:spcPts val="588"/>
              </a:spcBef>
              <a:spcAft>
                <a:spcPts val="1200"/>
              </a:spcAft>
              <a:buClr>
                <a:schemeClr val="accent1"/>
              </a:buClr>
              <a:defRPr sz="3200"/>
            </a:lvl1pPr>
            <a:lvl2pPr>
              <a:lnSpc>
                <a:spcPct val="100000"/>
              </a:lnSpc>
              <a:spcBef>
                <a:spcPts val="588"/>
              </a:spcBef>
              <a:spcAft>
                <a:spcPts val="1200"/>
              </a:spcAft>
              <a:buClr>
                <a:schemeClr val="accent1"/>
              </a:buClr>
              <a:defRPr sz="2800"/>
            </a:lvl2pPr>
            <a:lvl3pPr>
              <a:lnSpc>
                <a:spcPct val="100000"/>
              </a:lnSpc>
              <a:spcBef>
                <a:spcPts val="588"/>
              </a:spcBef>
              <a:spcAft>
                <a:spcPts val="1200"/>
              </a:spcAft>
              <a:buClr>
                <a:schemeClr val="accent1"/>
              </a:buClr>
              <a:defRPr sz="2800"/>
            </a:lvl3pPr>
            <a:lvl4pPr>
              <a:lnSpc>
                <a:spcPct val="100000"/>
              </a:lnSpc>
              <a:spcBef>
                <a:spcPts val="588"/>
              </a:spcBef>
              <a:spcAft>
                <a:spcPts val="1200"/>
              </a:spcAft>
              <a:buClr>
                <a:schemeClr val="accent1"/>
              </a:buClr>
              <a:defRPr sz="2800"/>
            </a:lvl4pPr>
            <a:lvl5pPr>
              <a:lnSpc>
                <a:spcPct val="100000"/>
              </a:lnSpc>
              <a:spcBef>
                <a:spcPts val="588"/>
              </a:spcBef>
              <a:spcAft>
                <a:spcPts val="1200"/>
              </a:spcAft>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37515625"/>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8570" y="358621"/>
            <a:ext cx="11474238" cy="896552"/>
          </a:xfrm>
          <a:prstGeom prst="rect">
            <a:avLst/>
          </a:prstGeom>
        </p:spPr>
        <p:txBody>
          <a:bodyPr vert="horz" wrap="square" lIns="91440" tIns="91440" rIns="91440" bIns="91440" rtlCol="0" anchor="t">
            <a:noAutofit/>
          </a:bodyPr>
          <a:lstStyle/>
          <a:p>
            <a:r>
              <a:rPr lang="en-US" dirty="0"/>
              <a:t>Click to edit Master title style</a:t>
            </a:r>
          </a:p>
        </p:txBody>
      </p:sp>
      <p:sp>
        <p:nvSpPr>
          <p:cNvPr id="4" name="Text Placeholder 3"/>
          <p:cNvSpPr>
            <a:spLocks noGrp="1"/>
          </p:cNvSpPr>
          <p:nvPr>
            <p:ph type="body" idx="1"/>
          </p:nvPr>
        </p:nvSpPr>
        <p:spPr>
          <a:xfrm>
            <a:off x="358570" y="1371599"/>
            <a:ext cx="11474238" cy="5127779"/>
          </a:xfrm>
          <a:prstGeom prst="rect">
            <a:avLst/>
          </a:prstGeom>
        </p:spPr>
        <p:txBody>
          <a:bodyPr vert="horz" wrap="square" lIns="91440" tIns="91440" rIns="91440" bIns="9144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04245"/>
      </p:ext>
    </p:extLst>
  </p:cSld>
  <p:clrMap bg1="lt1" tx1="dk1" bg2="lt2" tx2="dk2" accent1="accent1" accent2="accent2" accent3="accent3" accent4="accent4" accent5="accent5" accent6="accent6" hlink="hlink" folHlink="folHlink"/>
  <p:sldLayoutIdLst>
    <p:sldLayoutId id="2147483699" r:id="rId1"/>
    <p:sldLayoutId id="2147483705" r:id="rId2"/>
    <p:sldLayoutId id="2147483707" r:id="rId3"/>
    <p:sldLayoutId id="2147483731" r:id="rId4"/>
    <p:sldLayoutId id="2147483729" r:id="rId5"/>
    <p:sldLayoutId id="2147483730" r:id="rId6"/>
    <p:sldLayoutId id="2147483727" r:id="rId7"/>
    <p:sldLayoutId id="2147483733" r:id="rId8"/>
    <p:sldLayoutId id="2147483732" r:id="rId9"/>
    <p:sldLayoutId id="2147483723" r:id="rId10"/>
  </p:sldLayoutIdLst>
  <p:transition>
    <p:fade/>
  </p:transition>
  <p:txStyles>
    <p:titleStyle>
      <a:lvl1pPr algn="l" defTabSz="914367" rtl="0" eaLnBrk="1" latinLnBrk="0" hangingPunct="1">
        <a:lnSpc>
          <a:spcPct val="90000"/>
        </a:lnSpc>
        <a:spcBef>
          <a:spcPct val="0"/>
        </a:spcBef>
        <a:buNone/>
        <a:defRPr lang="en-US" sz="4800" b="0" kern="1200" cap="none" spc="-69" baseline="0" dirty="0" smtClean="0">
          <a:ln w="3175">
            <a:noFill/>
          </a:ln>
          <a:solidFill>
            <a:schemeClr val="accent1"/>
          </a:solidFill>
          <a:effectLst/>
          <a:latin typeface="+mj-lt"/>
          <a:ea typeface="+mn-ea"/>
          <a:cs typeface="Segoe UI" pitchFamily="34" charset="0"/>
        </a:defRPr>
      </a:lvl1pPr>
    </p:titleStyle>
    <p:bodyStyle>
      <a:lvl1pPr marL="224097"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3200" kern="1200" spc="0" baseline="0">
          <a:gradFill>
            <a:gsLst>
              <a:gs pos="1250">
                <a:schemeClr val="tx1"/>
              </a:gs>
              <a:gs pos="100000">
                <a:schemeClr val="tx1"/>
              </a:gs>
            </a:gsLst>
            <a:lin ang="5400000" scaled="0"/>
          </a:gradFill>
          <a:latin typeface="+mn-lt"/>
          <a:ea typeface="+mn-ea"/>
          <a:cs typeface="+mn-cs"/>
        </a:defRPr>
      </a:lvl1pPr>
      <a:lvl2pPr marL="448193"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2pPr>
      <a:lvl3pPr marL="672290"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3pPr>
      <a:lvl4pPr marL="896386"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4pPr>
      <a:lvl5pPr marL="1120483"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5pPr>
      <a:lvl6pPr marL="2514509"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6pPr>
      <a:lvl7pPr marL="2971693"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7pPr>
      <a:lvl8pPr marL="3428877"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8pPr>
      <a:lvl9pPr marL="3886061"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9pPr>
    </p:bodyStyle>
    <p:otherStyle>
      <a:defPPr>
        <a:defRPr lang="en-US"/>
      </a:defPPr>
      <a:lvl1pPr marL="0" algn="l" defTabSz="914367" rtl="0" eaLnBrk="1" latinLnBrk="0" hangingPunct="1">
        <a:defRPr sz="1765" kern="1200">
          <a:solidFill>
            <a:schemeClr val="tx1"/>
          </a:solidFill>
          <a:latin typeface="+mn-lt"/>
          <a:ea typeface="+mn-ea"/>
          <a:cs typeface="+mn-cs"/>
        </a:defRPr>
      </a:lvl1pPr>
      <a:lvl2pPr marL="457183" algn="l" defTabSz="914367" rtl="0" eaLnBrk="1" latinLnBrk="0" hangingPunct="1">
        <a:defRPr sz="1765" kern="1200">
          <a:solidFill>
            <a:schemeClr val="tx1"/>
          </a:solidFill>
          <a:latin typeface="+mn-lt"/>
          <a:ea typeface="+mn-ea"/>
          <a:cs typeface="+mn-cs"/>
        </a:defRPr>
      </a:lvl2pPr>
      <a:lvl3pPr marL="914367" algn="l" defTabSz="914367" rtl="0" eaLnBrk="1" latinLnBrk="0" hangingPunct="1">
        <a:defRPr sz="1765" kern="1200">
          <a:solidFill>
            <a:schemeClr val="tx1"/>
          </a:solidFill>
          <a:latin typeface="+mn-lt"/>
          <a:ea typeface="+mn-ea"/>
          <a:cs typeface="+mn-cs"/>
        </a:defRPr>
      </a:lvl3pPr>
      <a:lvl4pPr marL="1371550" algn="l" defTabSz="914367" rtl="0" eaLnBrk="1" latinLnBrk="0" hangingPunct="1">
        <a:defRPr sz="1765" kern="1200">
          <a:solidFill>
            <a:schemeClr val="tx1"/>
          </a:solidFill>
          <a:latin typeface="+mn-lt"/>
          <a:ea typeface="+mn-ea"/>
          <a:cs typeface="+mn-cs"/>
        </a:defRPr>
      </a:lvl4pPr>
      <a:lvl5pPr marL="1828734" algn="l" defTabSz="914367" rtl="0" eaLnBrk="1" latinLnBrk="0" hangingPunct="1">
        <a:defRPr sz="1765" kern="1200">
          <a:solidFill>
            <a:schemeClr val="tx1"/>
          </a:solidFill>
          <a:latin typeface="+mn-lt"/>
          <a:ea typeface="+mn-ea"/>
          <a:cs typeface="+mn-cs"/>
        </a:defRPr>
      </a:lvl5pPr>
      <a:lvl6pPr marL="2285918" algn="l" defTabSz="914367" rtl="0" eaLnBrk="1" latinLnBrk="0" hangingPunct="1">
        <a:defRPr sz="1765" kern="1200">
          <a:solidFill>
            <a:schemeClr val="tx1"/>
          </a:solidFill>
          <a:latin typeface="+mn-lt"/>
          <a:ea typeface="+mn-ea"/>
          <a:cs typeface="+mn-cs"/>
        </a:defRPr>
      </a:lvl6pPr>
      <a:lvl7pPr marL="2743101" algn="l" defTabSz="914367" rtl="0" eaLnBrk="1" latinLnBrk="0" hangingPunct="1">
        <a:defRPr sz="1765" kern="1200">
          <a:solidFill>
            <a:schemeClr val="tx1"/>
          </a:solidFill>
          <a:latin typeface="+mn-lt"/>
          <a:ea typeface="+mn-ea"/>
          <a:cs typeface="+mn-cs"/>
        </a:defRPr>
      </a:lvl7pPr>
      <a:lvl8pPr marL="3200284" algn="l" defTabSz="914367" rtl="0" eaLnBrk="1" latinLnBrk="0" hangingPunct="1">
        <a:defRPr sz="1765" kern="1200">
          <a:solidFill>
            <a:schemeClr val="tx1"/>
          </a:solidFill>
          <a:latin typeface="+mn-lt"/>
          <a:ea typeface="+mn-ea"/>
          <a:cs typeface="+mn-cs"/>
        </a:defRPr>
      </a:lvl8pPr>
      <a:lvl9pPr marL="3657469" algn="l" defTabSz="914367" rtl="0" eaLnBrk="1" latinLnBrk="0" hangingPunct="1">
        <a:defRPr sz="1765"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87">
          <p15:clr>
            <a:srgbClr val="5ACBF0"/>
          </p15:clr>
        </p15:guide>
        <p15:guide id="2" pos="173">
          <p15:clr>
            <a:srgbClr val="5ACBF0"/>
          </p15:clr>
        </p15:guide>
        <p15:guide id="3" pos="749">
          <p15:clr>
            <a:srgbClr val="5ACBF0"/>
          </p15:clr>
        </p15:guide>
        <p15:guide id="4" pos="1325">
          <p15:clr>
            <a:srgbClr val="5ACBF0"/>
          </p15:clr>
        </p15:guide>
        <p15:guide id="5" pos="1901">
          <p15:clr>
            <a:srgbClr val="5ACBF0"/>
          </p15:clr>
        </p15:guide>
        <p15:guide id="6" pos="2477">
          <p15:clr>
            <a:srgbClr val="5ACBF0"/>
          </p15:clr>
        </p15:guide>
        <p15:guide id="7" pos="3053">
          <p15:clr>
            <a:srgbClr val="5ACBF0"/>
          </p15:clr>
        </p15:guide>
        <p15:guide id="8" pos="3629">
          <p15:clr>
            <a:srgbClr val="5ACBF0"/>
          </p15:clr>
        </p15:guide>
        <p15:guide id="9" pos="4205">
          <p15:clr>
            <a:srgbClr val="5ACBF0"/>
          </p15:clr>
        </p15:guide>
        <p15:guide id="10" pos="4781">
          <p15:clr>
            <a:srgbClr val="5ACBF0"/>
          </p15:clr>
        </p15:guide>
        <p15:guide id="11" pos="5357">
          <p15:clr>
            <a:srgbClr val="5ACBF0"/>
          </p15:clr>
        </p15:guide>
        <p15:guide id="12" pos="5933">
          <p15:clr>
            <a:srgbClr val="5ACBF0"/>
          </p15:clr>
        </p15:guide>
        <p15:guide id="13" pos="6509">
          <p15:clr>
            <a:srgbClr val="5ACBF0"/>
          </p15:clr>
        </p15:guide>
        <p15:guide id="14" pos="7085">
          <p15:clr>
            <a:srgbClr val="5ACBF0"/>
          </p15:clr>
        </p15:guide>
        <p15:guide id="15" pos="7661">
          <p15:clr>
            <a:srgbClr val="5ACBF0"/>
          </p15:clr>
        </p15:guide>
        <p15:guide id="16" pos="288">
          <p15:clr>
            <a:srgbClr val="C35EA4"/>
          </p15:clr>
        </p15:guide>
        <p15:guide id="17" pos="7546">
          <p15:clr>
            <a:srgbClr val="C35EA4"/>
          </p15:clr>
        </p15:guide>
        <p15:guide id="18" orient="horz" pos="763">
          <p15:clr>
            <a:srgbClr val="5ACBF0"/>
          </p15:clr>
        </p15:guide>
        <p15:guide id="19" orient="horz" pos="1339">
          <p15:clr>
            <a:srgbClr val="5ACBF0"/>
          </p15:clr>
        </p15:guide>
        <p15:guide id="20" orient="horz" pos="1915">
          <p15:clr>
            <a:srgbClr val="5ACBF0"/>
          </p15:clr>
        </p15:guide>
        <p15:guide id="21" orient="horz" pos="2491">
          <p15:clr>
            <a:srgbClr val="5ACBF0"/>
          </p15:clr>
        </p15:guide>
        <p15:guide id="22" orient="horz" pos="3067">
          <p15:clr>
            <a:srgbClr val="5ACBF0"/>
          </p15:clr>
        </p15:guide>
        <p15:guide id="23" orient="horz" pos="3643">
          <p15:clr>
            <a:srgbClr val="5ACBF0"/>
          </p15:clr>
        </p15:guide>
        <p15:guide id="24" orient="horz" pos="4219">
          <p15:clr>
            <a:srgbClr val="5ACBF0"/>
          </p15:clr>
        </p15:guide>
        <p15:guide id="25" orient="horz" pos="302">
          <p15:clr>
            <a:srgbClr val="C35EA4"/>
          </p15:clr>
        </p15:guide>
        <p15:guide id="26" orient="horz" pos="4104">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88EBD-C51F-491F-B21A-2771A128CFF1}"/>
              </a:ext>
            </a:extLst>
          </p:cNvPr>
          <p:cNvSpPr>
            <a:spLocks noGrp="1"/>
          </p:cNvSpPr>
          <p:nvPr>
            <p:ph type="title"/>
          </p:nvPr>
        </p:nvSpPr>
        <p:spPr/>
        <p:txBody>
          <a:bodyPr/>
          <a:lstStyle/>
          <a:p>
            <a:r>
              <a:rPr lang="en-US" altLang="en-US" dirty="0"/>
              <a:t>Installing and Upgrading Client Systems</a:t>
            </a:r>
          </a:p>
        </p:txBody>
      </p:sp>
      <p:sp>
        <p:nvSpPr>
          <p:cNvPr id="15366" name="Subtitle 2">
            <a:extLst>
              <a:ext uri="{FF2B5EF4-FFF2-40B4-BE49-F238E27FC236}">
                <a16:creationId xmlns:a16="http://schemas.microsoft.com/office/drawing/2014/main" id="{CE67D5B1-6F1C-419C-9AD1-B58295728836}"/>
              </a:ext>
            </a:extLst>
          </p:cNvPr>
          <p:cNvSpPr>
            <a:spLocks noGrp="1"/>
          </p:cNvSpPr>
          <p:nvPr>
            <p:ph type="body" sz="quarter" idx="16"/>
          </p:nvPr>
        </p:nvSpPr>
        <p:spPr/>
        <p:txBody>
          <a:bodyPr/>
          <a:lstStyle/>
          <a:p>
            <a:r>
              <a:rPr lang="en-US" altLang="en-US" dirty="0"/>
              <a:t>Lesson 1</a:t>
            </a:r>
          </a:p>
        </p:txBody>
      </p:sp>
    </p:spTree>
    <p:extLst>
      <p:ext uri="{BB962C8B-B14F-4D97-AF65-F5344CB8AC3E}">
        <p14:creationId xmlns:p14="http://schemas.microsoft.com/office/powerpoint/2010/main" val="133412511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10E969F2-0449-4A95-883D-22710A85B12D}"/>
              </a:ext>
            </a:extLst>
          </p:cNvPr>
          <p:cNvSpPr>
            <a:spLocks noGrp="1" noChangeArrowheads="1"/>
          </p:cNvSpPr>
          <p:nvPr>
            <p:ph type="title"/>
          </p:nvPr>
        </p:nvSpPr>
        <p:spPr/>
        <p:txBody>
          <a:bodyPr/>
          <a:lstStyle/>
          <a:p>
            <a:r>
              <a:rPr lang="en-US" altLang="en-US" dirty="0"/>
              <a:t>32-bit and 64-bit Computing	(1/2)</a:t>
            </a:r>
          </a:p>
        </p:txBody>
      </p:sp>
      <p:sp>
        <p:nvSpPr>
          <p:cNvPr id="33794" name="Rectangle 3">
            <a:extLst>
              <a:ext uri="{FF2B5EF4-FFF2-40B4-BE49-F238E27FC236}">
                <a16:creationId xmlns:a16="http://schemas.microsoft.com/office/drawing/2014/main" id="{3383D76D-75CD-40F5-9526-B1CCD472C0EC}"/>
              </a:ext>
            </a:extLst>
          </p:cNvPr>
          <p:cNvSpPr>
            <a:spLocks noGrp="1" noChangeArrowheads="1"/>
          </p:cNvSpPr>
          <p:nvPr>
            <p:ph type="body" sz="quarter" idx="10"/>
          </p:nvPr>
        </p:nvSpPr>
        <p:spPr>
          <a:xfrm>
            <a:off x="358570" y="1371600"/>
            <a:ext cx="11474238" cy="3770263"/>
          </a:xfrm>
        </p:spPr>
        <p:txBody>
          <a:bodyPr/>
          <a:lstStyle/>
          <a:p>
            <a:r>
              <a:rPr lang="en-US" altLang="en-US" dirty="0"/>
              <a:t>32-bit and 64-bit refer to the way a computer's central processing unit (CPU) processes data.</a:t>
            </a:r>
          </a:p>
          <a:p>
            <a:r>
              <a:rPr lang="en-US" altLang="en-US" dirty="0"/>
              <a:t>64-bit computer can use more random access memory (RAM) than 32-bit computer.</a:t>
            </a:r>
          </a:p>
          <a:p>
            <a:r>
              <a:rPr lang="en-US" altLang="en-US" dirty="0"/>
              <a:t>Operating systems come in 32-bit and 64-bit versions.</a:t>
            </a:r>
          </a:p>
          <a:p>
            <a:pPr lvl="1"/>
            <a:r>
              <a:rPr lang="en-US" altLang="en-US" dirty="0"/>
              <a:t>Must match the correct operating system to the computer processor</a:t>
            </a:r>
          </a:p>
        </p:txBody>
      </p:sp>
    </p:spTree>
    <p:extLst>
      <p:ext uri="{BB962C8B-B14F-4D97-AF65-F5344CB8AC3E}">
        <p14:creationId xmlns:p14="http://schemas.microsoft.com/office/powerpoint/2010/main" val="1669453001"/>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2A6F58C4-3BFF-47AB-A116-2E38F3A1A3AF}"/>
              </a:ext>
            </a:extLst>
          </p:cNvPr>
          <p:cNvSpPr>
            <a:spLocks noGrp="1" noChangeArrowheads="1"/>
          </p:cNvSpPr>
          <p:nvPr>
            <p:ph type="title"/>
          </p:nvPr>
        </p:nvSpPr>
        <p:spPr/>
        <p:txBody>
          <a:bodyPr/>
          <a:lstStyle/>
          <a:p>
            <a:r>
              <a:rPr lang="en-US" altLang="en-US" dirty="0"/>
              <a:t>32-bit and 64-bit Computing	(2/2)</a:t>
            </a:r>
          </a:p>
        </p:txBody>
      </p:sp>
      <p:sp>
        <p:nvSpPr>
          <p:cNvPr id="35842" name="Rectangle 3">
            <a:extLst>
              <a:ext uri="{FF2B5EF4-FFF2-40B4-BE49-F238E27FC236}">
                <a16:creationId xmlns:a16="http://schemas.microsoft.com/office/drawing/2014/main" id="{AAEA9F7C-2B28-49C5-A585-A8E1B0437C29}"/>
              </a:ext>
            </a:extLst>
          </p:cNvPr>
          <p:cNvSpPr>
            <a:spLocks noGrp="1" noChangeArrowheads="1"/>
          </p:cNvSpPr>
          <p:nvPr>
            <p:ph type="body" sz="quarter" idx="10"/>
          </p:nvPr>
        </p:nvSpPr>
        <p:spPr/>
        <p:txBody>
          <a:bodyPr/>
          <a:lstStyle/>
          <a:p>
            <a:r>
              <a:rPr lang="en-US" altLang="en-US" dirty="0"/>
              <a:t>Enterprise environment with mix of 32-bit and 64-bit systems needs:</a:t>
            </a:r>
          </a:p>
          <a:p>
            <a:pPr lvl="1"/>
            <a:r>
              <a:rPr lang="en-US" altLang="en-US" dirty="0"/>
              <a:t>Both types of drivers for networked printers, scanners, projectors, and other shared devices</a:t>
            </a:r>
          </a:p>
          <a:p>
            <a:pPr lvl="1"/>
            <a:r>
              <a:rPr lang="en-US" altLang="en-US" dirty="0"/>
              <a:t>Multiple images—at least one image for the 32-bit computers and one for the 64-bit computers</a:t>
            </a:r>
          </a:p>
          <a:p>
            <a:endParaRPr lang="en-US" altLang="en-US" dirty="0"/>
          </a:p>
        </p:txBody>
      </p:sp>
    </p:spTree>
    <p:extLst>
      <p:ext uri="{BB962C8B-B14F-4D97-AF65-F5344CB8AC3E}">
        <p14:creationId xmlns:p14="http://schemas.microsoft.com/office/powerpoint/2010/main" val="2063665853"/>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52AF6-5369-458E-9ED2-B2689C5C7FE0}"/>
              </a:ext>
            </a:extLst>
          </p:cNvPr>
          <p:cNvSpPr>
            <a:spLocks noGrp="1"/>
          </p:cNvSpPr>
          <p:nvPr>
            <p:ph type="title"/>
          </p:nvPr>
        </p:nvSpPr>
        <p:spPr/>
        <p:txBody>
          <a:bodyPr/>
          <a:lstStyle/>
          <a:p>
            <a:r>
              <a:rPr lang="en-US" altLang="en-US" dirty="0"/>
              <a:t>Viewing System Information</a:t>
            </a:r>
          </a:p>
        </p:txBody>
      </p:sp>
      <p:pic>
        <p:nvPicPr>
          <p:cNvPr id="37890" name="Picture 2" descr="Screenshot of the Control Panel System window." title="Viewing system information">
            <a:extLst>
              <a:ext uri="{FF2B5EF4-FFF2-40B4-BE49-F238E27FC236}">
                <a16:creationId xmlns:a16="http://schemas.microsoft.com/office/drawing/2014/main" id="{41A59F5E-BE8A-437E-BEBB-EE2B1324C0B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14191" y="1255173"/>
            <a:ext cx="6963618" cy="5244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57983841"/>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D93A8-07DB-43F1-A546-10321AAE75FA}"/>
              </a:ext>
            </a:extLst>
          </p:cNvPr>
          <p:cNvSpPr>
            <a:spLocks noGrp="1"/>
          </p:cNvSpPr>
          <p:nvPr>
            <p:ph type="title"/>
          </p:nvPr>
        </p:nvSpPr>
        <p:spPr/>
        <p:txBody>
          <a:bodyPr/>
          <a:lstStyle/>
          <a:p>
            <a:r>
              <a:rPr lang="en-US" altLang="en-US" dirty="0"/>
              <a:t>Viewing System Type Value</a:t>
            </a:r>
          </a:p>
        </p:txBody>
      </p:sp>
      <p:pic>
        <p:nvPicPr>
          <p:cNvPr id="38914" name="Picture 2" descr="Screenshot of the System Summary shown in the System Information window.&#10;" title="Viewing the System Type value in the System Information window">
            <a:extLst>
              <a:ext uri="{FF2B5EF4-FFF2-40B4-BE49-F238E27FC236}">
                <a16:creationId xmlns:a16="http://schemas.microsoft.com/office/drawing/2014/main" id="{DA5A7031-3A2A-489C-823C-554A77858F7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55729" y="1371600"/>
            <a:ext cx="7479920" cy="5127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1633445"/>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AB92A28C-9A86-44F2-BC1F-BCE4FD17CB51}"/>
              </a:ext>
            </a:extLst>
          </p:cNvPr>
          <p:cNvSpPr>
            <a:spLocks noGrp="1" noChangeArrowheads="1"/>
          </p:cNvSpPr>
          <p:nvPr>
            <p:ph type="title"/>
          </p:nvPr>
        </p:nvSpPr>
        <p:spPr/>
        <p:txBody>
          <a:bodyPr/>
          <a:lstStyle/>
          <a:p>
            <a:r>
              <a:rPr lang="en-US" altLang="en-US" dirty="0"/>
              <a:t>Understanding Drivers</a:t>
            </a:r>
          </a:p>
        </p:txBody>
      </p:sp>
      <p:sp>
        <p:nvSpPr>
          <p:cNvPr id="39938" name="Rectangle 3">
            <a:extLst>
              <a:ext uri="{FF2B5EF4-FFF2-40B4-BE49-F238E27FC236}">
                <a16:creationId xmlns:a16="http://schemas.microsoft.com/office/drawing/2014/main" id="{CC9E1E03-98BB-43D7-8CA5-CC2580F55F87}"/>
              </a:ext>
            </a:extLst>
          </p:cNvPr>
          <p:cNvSpPr>
            <a:spLocks noGrp="1" noChangeArrowheads="1"/>
          </p:cNvSpPr>
          <p:nvPr>
            <p:ph type="body" sz="quarter" idx="10"/>
          </p:nvPr>
        </p:nvSpPr>
        <p:spPr/>
        <p:txBody>
          <a:bodyPr/>
          <a:lstStyle/>
          <a:p>
            <a:r>
              <a:rPr lang="en-US" altLang="en-US" dirty="0"/>
              <a:t>A computer is a collection of hardware devices, each of which requires a piece of software called a device driver in order to function. </a:t>
            </a:r>
          </a:p>
          <a:p>
            <a:r>
              <a:rPr lang="en-US" altLang="en-US" dirty="0"/>
              <a:t>Windows 10 includes a large library of device drivers, but it is still sometimes necessary to obtain them yourself. </a:t>
            </a:r>
          </a:p>
        </p:txBody>
      </p:sp>
    </p:spTree>
    <p:extLst>
      <p:ext uri="{BB962C8B-B14F-4D97-AF65-F5344CB8AC3E}">
        <p14:creationId xmlns:p14="http://schemas.microsoft.com/office/powerpoint/2010/main" val="4235667942"/>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925B2BCC-0465-4208-8158-D742C9A330D9}"/>
              </a:ext>
            </a:extLst>
          </p:cNvPr>
          <p:cNvSpPr>
            <a:spLocks noGrp="1" noChangeArrowheads="1"/>
          </p:cNvSpPr>
          <p:nvPr>
            <p:ph type="title"/>
          </p:nvPr>
        </p:nvSpPr>
        <p:spPr/>
        <p:txBody>
          <a:bodyPr/>
          <a:lstStyle/>
          <a:p>
            <a:r>
              <a:rPr lang="en-US" altLang="en-US" dirty="0"/>
              <a:t>Windows 10 System Requirements</a:t>
            </a:r>
          </a:p>
        </p:txBody>
      </p:sp>
      <p:sp>
        <p:nvSpPr>
          <p:cNvPr id="13315" name="Rectangle 3">
            <a:extLst>
              <a:ext uri="{FF2B5EF4-FFF2-40B4-BE49-F238E27FC236}">
                <a16:creationId xmlns:a16="http://schemas.microsoft.com/office/drawing/2014/main" id="{D1066DAC-4C62-4BC7-9C73-087F1615E1F8}"/>
              </a:ext>
            </a:extLst>
          </p:cNvPr>
          <p:cNvSpPr>
            <a:spLocks noGrp="1" noChangeArrowheads="1"/>
          </p:cNvSpPr>
          <p:nvPr>
            <p:ph type="body" sz="quarter" idx="10"/>
          </p:nvPr>
        </p:nvSpPr>
        <p:spPr>
          <a:xfrm>
            <a:off x="358570" y="1371600"/>
            <a:ext cx="11474238" cy="2819233"/>
          </a:xfrm>
        </p:spPr>
        <p:txBody>
          <a:bodyPr/>
          <a:lstStyle/>
          <a:p>
            <a:r>
              <a:rPr lang="en-US" altLang="en-US" dirty="0"/>
              <a:t>Processor: 1 gigahertz (GHz) or faster </a:t>
            </a:r>
          </a:p>
          <a:p>
            <a:r>
              <a:rPr lang="en-US" altLang="en-US" dirty="0"/>
              <a:t>RAM: 1 gigabyte (GB) for 32-bit or 2 GB for 64-bit</a:t>
            </a:r>
          </a:p>
          <a:p>
            <a:r>
              <a:rPr lang="en-US" altLang="en-US" dirty="0"/>
              <a:t>Hard disk space: 16 GB for 32-bit OS or </a:t>
            </a:r>
            <a:br>
              <a:rPr lang="en-US" altLang="en-US" dirty="0"/>
            </a:br>
            <a:r>
              <a:rPr lang="en-US" altLang="en-US" dirty="0"/>
              <a:t>20 GB for 64-bit OS</a:t>
            </a:r>
          </a:p>
          <a:p>
            <a:r>
              <a:rPr lang="en-US" altLang="en-US" dirty="0"/>
              <a:t>Graphics card: DirectX 9 or later with WDDM 1.0 driver</a:t>
            </a:r>
          </a:p>
          <a:p>
            <a:r>
              <a:rPr lang="en-US" altLang="en-US" dirty="0"/>
              <a:t>Display: 800 × 600 </a:t>
            </a:r>
          </a:p>
        </p:txBody>
      </p:sp>
    </p:spTree>
    <p:extLst>
      <p:ext uri="{BB962C8B-B14F-4D97-AF65-F5344CB8AC3E}">
        <p14:creationId xmlns:p14="http://schemas.microsoft.com/office/powerpoint/2010/main" val="3590108021"/>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BF67B58D-5AA6-4DB2-AC38-D9F83B2C8901}"/>
              </a:ext>
            </a:extLst>
          </p:cNvPr>
          <p:cNvSpPr>
            <a:spLocks noGrp="1" noChangeArrowheads="1"/>
          </p:cNvSpPr>
          <p:nvPr>
            <p:ph type="title"/>
          </p:nvPr>
        </p:nvSpPr>
        <p:spPr/>
        <p:txBody>
          <a:bodyPr/>
          <a:lstStyle/>
          <a:p>
            <a:r>
              <a:rPr lang="en-US" altLang="en-US" dirty="0"/>
              <a:t>Understanding Installation Types	(1/3)</a:t>
            </a:r>
          </a:p>
        </p:txBody>
      </p:sp>
      <p:sp>
        <p:nvSpPr>
          <p:cNvPr id="44034" name="Rectangle 3">
            <a:extLst>
              <a:ext uri="{FF2B5EF4-FFF2-40B4-BE49-F238E27FC236}">
                <a16:creationId xmlns:a16="http://schemas.microsoft.com/office/drawing/2014/main" id="{0F5DC0B4-1D62-485B-857D-83B184A025A1}"/>
              </a:ext>
            </a:extLst>
          </p:cNvPr>
          <p:cNvSpPr>
            <a:spLocks noGrp="1" noChangeArrowheads="1"/>
          </p:cNvSpPr>
          <p:nvPr>
            <p:ph type="body" sz="quarter" idx="10"/>
          </p:nvPr>
        </p:nvSpPr>
        <p:spPr>
          <a:xfrm>
            <a:off x="358570" y="1371600"/>
            <a:ext cx="11474238" cy="2877711"/>
          </a:xfrm>
        </p:spPr>
        <p:txBody>
          <a:bodyPr/>
          <a:lstStyle/>
          <a:p>
            <a:r>
              <a:rPr lang="en-US" altLang="en-US" dirty="0"/>
              <a:t>There are several types of Windows 10 installations, from the manual DVD method to a fully automated setup over a network. </a:t>
            </a:r>
          </a:p>
          <a:p>
            <a:r>
              <a:rPr lang="en-US" altLang="en-US" dirty="0"/>
              <a:t>Learn the various ways in which you can install Windows 10 and select the most efficient method for your needs. </a:t>
            </a:r>
          </a:p>
        </p:txBody>
      </p:sp>
    </p:spTree>
    <p:extLst>
      <p:ext uri="{BB962C8B-B14F-4D97-AF65-F5344CB8AC3E}">
        <p14:creationId xmlns:p14="http://schemas.microsoft.com/office/powerpoint/2010/main" val="748994757"/>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271FD71C-FD10-4AA2-B07A-517E5EE99B9B}"/>
              </a:ext>
            </a:extLst>
          </p:cNvPr>
          <p:cNvSpPr>
            <a:spLocks noGrp="1" noChangeArrowheads="1"/>
          </p:cNvSpPr>
          <p:nvPr>
            <p:ph type="title"/>
          </p:nvPr>
        </p:nvSpPr>
        <p:spPr/>
        <p:txBody>
          <a:bodyPr/>
          <a:lstStyle/>
          <a:p>
            <a:r>
              <a:rPr lang="en-US" altLang="en-US" dirty="0"/>
              <a:t>Understanding Installation Types	(2/3)</a:t>
            </a:r>
          </a:p>
        </p:txBody>
      </p:sp>
      <p:sp>
        <p:nvSpPr>
          <p:cNvPr id="16387" name="Rectangle 3">
            <a:extLst>
              <a:ext uri="{FF2B5EF4-FFF2-40B4-BE49-F238E27FC236}">
                <a16:creationId xmlns:a16="http://schemas.microsoft.com/office/drawing/2014/main" id="{BE0DC9B7-913D-4FA3-A1AB-E077DB76A561}"/>
              </a:ext>
            </a:extLst>
          </p:cNvPr>
          <p:cNvSpPr>
            <a:spLocks noGrp="1" noChangeArrowheads="1"/>
          </p:cNvSpPr>
          <p:nvPr>
            <p:ph type="body" sz="quarter" idx="10"/>
          </p:nvPr>
        </p:nvSpPr>
        <p:spPr>
          <a:xfrm>
            <a:off x="358570" y="1371600"/>
            <a:ext cx="11474238" cy="4216539"/>
          </a:xfrm>
        </p:spPr>
        <p:txBody>
          <a:bodyPr/>
          <a:lstStyle/>
          <a:p>
            <a:r>
              <a:rPr lang="en-US" dirty="0"/>
              <a:t>The following categories correspond to the level of interaction required:</a:t>
            </a:r>
          </a:p>
          <a:p>
            <a:pPr lvl="1"/>
            <a:r>
              <a:rPr lang="en-US" dirty="0"/>
              <a:t>High Touch Installation (HTI) may include retail media or a standard image (ISO file). </a:t>
            </a:r>
          </a:p>
          <a:p>
            <a:pPr lvl="1"/>
            <a:r>
              <a:rPr lang="en-US" dirty="0"/>
              <a:t>Lite Touch Installation (LTI) requires some human intervention in the early phase of the installation but is automated (or unattended) from that point on. It works well in environments with more than 150 computers. </a:t>
            </a:r>
          </a:p>
        </p:txBody>
      </p:sp>
    </p:spTree>
    <p:extLst>
      <p:ext uri="{BB962C8B-B14F-4D97-AF65-F5344CB8AC3E}">
        <p14:creationId xmlns:p14="http://schemas.microsoft.com/office/powerpoint/2010/main" val="1667616737"/>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914A8AA8-86E3-46D5-86CF-2FB28C1CDA6E}"/>
              </a:ext>
            </a:extLst>
          </p:cNvPr>
          <p:cNvSpPr>
            <a:spLocks noGrp="1" noChangeArrowheads="1"/>
          </p:cNvSpPr>
          <p:nvPr>
            <p:ph type="title"/>
          </p:nvPr>
        </p:nvSpPr>
        <p:spPr/>
        <p:txBody>
          <a:bodyPr/>
          <a:lstStyle/>
          <a:p>
            <a:r>
              <a:rPr lang="en-US" altLang="en-US" dirty="0"/>
              <a:t>Understanding Installation Types	(3/3)</a:t>
            </a:r>
          </a:p>
        </p:txBody>
      </p:sp>
      <p:sp>
        <p:nvSpPr>
          <p:cNvPr id="48130" name="Rectangle 3">
            <a:extLst>
              <a:ext uri="{FF2B5EF4-FFF2-40B4-BE49-F238E27FC236}">
                <a16:creationId xmlns:a16="http://schemas.microsoft.com/office/drawing/2014/main" id="{62406386-9215-4F54-BCAA-3F2E0AB45216}"/>
              </a:ext>
            </a:extLst>
          </p:cNvPr>
          <p:cNvSpPr>
            <a:spLocks noGrp="1" noChangeArrowheads="1"/>
          </p:cNvSpPr>
          <p:nvPr>
            <p:ph type="body" sz="quarter" idx="10"/>
          </p:nvPr>
        </p:nvSpPr>
        <p:spPr/>
        <p:txBody>
          <a:bodyPr/>
          <a:lstStyle/>
          <a:p>
            <a:r>
              <a:rPr lang="en-US" altLang="en-US" dirty="0"/>
              <a:t>Zero Touch Installation (ZTI) is a fully automated, “</a:t>
            </a:r>
            <a:r>
              <a:rPr lang="en-US" altLang="ja-JP" dirty="0"/>
              <a:t>touchless</a:t>
            </a:r>
            <a:r>
              <a:rPr lang="en-US" altLang="en-US" dirty="0"/>
              <a:t>”</a:t>
            </a:r>
            <a:r>
              <a:rPr lang="en-US" altLang="ja-JP" dirty="0"/>
              <a:t> method of installing Windows. You need System Center Configuration Manager (SCCM) for ZTIs. You use SCCM to deploy and update servers, client computers, and all kinds of devices on a network. </a:t>
            </a:r>
            <a:endParaRPr lang="en-US" altLang="en-US" dirty="0"/>
          </a:p>
        </p:txBody>
      </p:sp>
    </p:spTree>
    <p:extLst>
      <p:ext uri="{BB962C8B-B14F-4D97-AF65-F5344CB8AC3E}">
        <p14:creationId xmlns:p14="http://schemas.microsoft.com/office/powerpoint/2010/main" val="1650341887"/>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B8F543A4-D2CA-4101-AA78-1A3ACA146FF2}"/>
              </a:ext>
            </a:extLst>
          </p:cNvPr>
          <p:cNvSpPr>
            <a:spLocks noGrp="1" noChangeArrowheads="1"/>
          </p:cNvSpPr>
          <p:nvPr>
            <p:ph type="title"/>
          </p:nvPr>
        </p:nvSpPr>
        <p:spPr/>
        <p:txBody>
          <a:bodyPr/>
          <a:lstStyle/>
          <a:p>
            <a:r>
              <a:rPr lang="en-US" altLang="en-US" dirty="0"/>
              <a:t>Performing a Clean Install of Windows 10</a:t>
            </a:r>
          </a:p>
        </p:txBody>
      </p:sp>
      <p:sp>
        <p:nvSpPr>
          <p:cNvPr id="50178" name="Rectangle 3">
            <a:extLst>
              <a:ext uri="{FF2B5EF4-FFF2-40B4-BE49-F238E27FC236}">
                <a16:creationId xmlns:a16="http://schemas.microsoft.com/office/drawing/2014/main" id="{6ADC56A7-95DB-4E95-A0D3-D1C7BF207E19}"/>
              </a:ext>
            </a:extLst>
          </p:cNvPr>
          <p:cNvSpPr>
            <a:spLocks noGrp="1" noChangeArrowheads="1"/>
          </p:cNvSpPr>
          <p:nvPr>
            <p:ph type="body" sz="quarter" idx="10"/>
          </p:nvPr>
        </p:nvSpPr>
        <p:spPr/>
        <p:txBody>
          <a:bodyPr/>
          <a:lstStyle/>
          <a:p>
            <a:r>
              <a:rPr lang="en-US" altLang="en-US" dirty="0"/>
              <a:t>The simplest way is to boot from a bootable Windows 10 installation disk or USB drive, which will start the setup program. </a:t>
            </a:r>
          </a:p>
          <a:p>
            <a:r>
              <a:rPr lang="en-US" altLang="en-US" dirty="0"/>
              <a:t>You can also search for and find the Windows 10 Media Creation tool, which can be used to create a copy of your Windows 10 ISO file on a USB flash drive or DVD. </a:t>
            </a:r>
          </a:p>
          <a:p>
            <a:r>
              <a:rPr lang="en-US" altLang="en-US" dirty="0"/>
              <a:t>You can then use the USB flash drive to install Windows 10. </a:t>
            </a:r>
          </a:p>
        </p:txBody>
      </p:sp>
    </p:spTree>
    <p:extLst>
      <p:ext uri="{BB962C8B-B14F-4D97-AF65-F5344CB8AC3E}">
        <p14:creationId xmlns:p14="http://schemas.microsoft.com/office/powerpoint/2010/main" val="1952066537"/>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a:extLst>
              <a:ext uri="{FF2B5EF4-FFF2-40B4-BE49-F238E27FC236}">
                <a16:creationId xmlns:a16="http://schemas.microsoft.com/office/drawing/2014/main" id="{DFEC0A83-5A8F-49B3-83F2-092A5762D059}"/>
              </a:ext>
            </a:extLst>
          </p:cNvPr>
          <p:cNvSpPr>
            <a:spLocks noGrp="1" noChangeArrowheads="1"/>
          </p:cNvSpPr>
          <p:nvPr>
            <p:ph type="title"/>
          </p:nvPr>
        </p:nvSpPr>
        <p:spPr/>
        <p:txBody>
          <a:bodyPr/>
          <a:lstStyle/>
          <a:p>
            <a:r>
              <a:rPr lang="en-US" altLang="en-US" dirty="0"/>
              <a:t>Objectives</a:t>
            </a:r>
          </a:p>
        </p:txBody>
      </p:sp>
      <p:graphicFrame>
        <p:nvGraphicFramePr>
          <p:cNvPr id="7" name="Content Placeholder 6" descr="Table listing skills and concepts, exam objectives, and objective numbers covered in this lesson." title="Objectives Table">
            <a:extLst>
              <a:ext uri="{FF2B5EF4-FFF2-40B4-BE49-F238E27FC236}">
                <a16:creationId xmlns:a16="http://schemas.microsoft.com/office/drawing/2014/main" id="{D2EB2531-FFBA-47B2-83C9-73889C980A4C}"/>
              </a:ext>
            </a:extLst>
          </p:cNvPr>
          <p:cNvGraphicFramePr>
            <a:graphicFrameLocks noGrp="1"/>
          </p:cNvGraphicFramePr>
          <p:nvPr>
            <p:ph type="tbl" sz="quarter" idx="4294967295"/>
            <p:extLst>
              <p:ext uri="{D42A27DB-BD31-4B8C-83A1-F6EECF244321}">
                <p14:modId xmlns:p14="http://schemas.microsoft.com/office/powerpoint/2010/main" val="51708959"/>
              </p:ext>
            </p:extLst>
          </p:nvPr>
        </p:nvGraphicFramePr>
        <p:xfrm>
          <a:off x="358570" y="1255173"/>
          <a:ext cx="11474451" cy="1629664"/>
        </p:xfrm>
        <a:graphic>
          <a:graphicData uri="http://schemas.openxmlformats.org/drawingml/2006/table">
            <a:tbl>
              <a:tblPr firstRow="1" bandCol="1">
                <a:tableStyleId>{5C22544A-7EE6-4342-B048-85BDC9FD1C3A}</a:tableStyleId>
              </a:tblPr>
              <a:tblGrid>
                <a:gridCol w="3824817">
                  <a:extLst>
                    <a:ext uri="{9D8B030D-6E8A-4147-A177-3AD203B41FA5}">
                      <a16:colId xmlns:a16="http://schemas.microsoft.com/office/drawing/2014/main" val="1006841083"/>
                    </a:ext>
                  </a:extLst>
                </a:gridCol>
                <a:gridCol w="5326168">
                  <a:extLst>
                    <a:ext uri="{9D8B030D-6E8A-4147-A177-3AD203B41FA5}">
                      <a16:colId xmlns:a16="http://schemas.microsoft.com/office/drawing/2014/main" val="2431056323"/>
                    </a:ext>
                  </a:extLst>
                </a:gridCol>
                <a:gridCol w="2323466">
                  <a:extLst>
                    <a:ext uri="{9D8B030D-6E8A-4147-A177-3AD203B41FA5}">
                      <a16:colId xmlns:a16="http://schemas.microsoft.com/office/drawing/2014/main" val="465048140"/>
                    </a:ext>
                  </a:extLst>
                </a:gridCol>
              </a:tblGrid>
              <a:tr h="370840">
                <a:tc>
                  <a:txBody>
                    <a:bodyPr/>
                    <a:lstStyle/>
                    <a:p>
                      <a:r>
                        <a:rPr lang="en-US" dirty="0"/>
                        <a:t>Skill/Concept</a:t>
                      </a:r>
                    </a:p>
                  </a:txBody>
                  <a:tcPr/>
                </a:tc>
                <a:tc>
                  <a:txBody>
                    <a:bodyPr/>
                    <a:lstStyle/>
                    <a:p>
                      <a:r>
                        <a:rPr lang="en-US" dirty="0"/>
                        <a:t>Exam Objective</a:t>
                      </a:r>
                    </a:p>
                  </a:txBody>
                  <a:tcPr/>
                </a:tc>
                <a:tc>
                  <a:txBody>
                    <a:bodyPr/>
                    <a:lstStyle/>
                    <a:p>
                      <a:pPr algn="ctr"/>
                      <a:r>
                        <a:rPr lang="en-US" dirty="0"/>
                        <a:t>Objective Number</a:t>
                      </a:r>
                    </a:p>
                  </a:txBody>
                  <a:tcPr/>
                </a:tc>
                <a:extLst>
                  <a:ext uri="{0D108BD9-81ED-4DB2-BD59-A6C34878D82A}">
                    <a16:rowId xmlns:a16="http://schemas.microsoft.com/office/drawing/2014/main" val="266715333"/>
                  </a:ext>
                </a:extLst>
              </a:tr>
              <a:tr h="370840">
                <a:tc>
                  <a:txBody>
                    <a:bodyPr/>
                    <a:lstStyle/>
                    <a:p>
                      <a:r>
                        <a:rPr lang="en-US" dirty="0"/>
                        <a:t>Understanding Windows Systems</a:t>
                      </a:r>
                    </a:p>
                  </a:txBody>
                  <a:tcPr/>
                </a:tc>
                <a:tc>
                  <a:txBody>
                    <a:bodyPr/>
                    <a:lstStyle/>
                    <a:p>
                      <a:r>
                        <a:rPr lang="en-US" dirty="0"/>
                        <a:t>Identify Windows operating system editions</a:t>
                      </a:r>
                    </a:p>
                    <a:p>
                      <a:r>
                        <a:rPr lang="en-US" dirty="0"/>
                        <a:t>Understand operating system architecture</a:t>
                      </a:r>
                    </a:p>
                  </a:txBody>
                  <a:tcPr/>
                </a:tc>
                <a:tc>
                  <a:txBody>
                    <a:bodyPr/>
                    <a:lstStyle/>
                    <a:p>
                      <a:pPr algn="ctr"/>
                      <a:r>
                        <a:rPr lang="en-US" dirty="0"/>
                        <a:t>2.1</a:t>
                      </a:r>
                    </a:p>
                    <a:p>
                      <a:pPr algn="ctr"/>
                      <a:r>
                        <a:rPr lang="en-US" dirty="0"/>
                        <a:t>2.4</a:t>
                      </a:r>
                    </a:p>
                  </a:txBody>
                  <a:tcPr/>
                </a:tc>
                <a:extLst>
                  <a:ext uri="{0D108BD9-81ED-4DB2-BD59-A6C34878D82A}">
                    <a16:rowId xmlns:a16="http://schemas.microsoft.com/office/drawing/2014/main" val="3143179939"/>
                  </a:ext>
                </a:extLst>
              </a:tr>
              <a:tr h="370840">
                <a:tc>
                  <a:txBody>
                    <a:bodyPr/>
                    <a:lstStyle/>
                    <a:p>
                      <a:r>
                        <a:rPr lang="en-US" dirty="0"/>
                        <a:t>Understanding Installation Types</a:t>
                      </a:r>
                    </a:p>
                  </a:txBody>
                  <a:tcPr/>
                </a:tc>
                <a:tc>
                  <a:txBody>
                    <a:bodyPr/>
                    <a:lstStyle/>
                    <a:p>
                      <a:r>
                        <a:rPr lang="en-US" dirty="0"/>
                        <a:t>Identify upgrade paths</a:t>
                      </a:r>
                    </a:p>
                    <a:p>
                      <a:r>
                        <a:rPr lang="en-US" dirty="0"/>
                        <a:t>Understand installation types</a:t>
                      </a:r>
                    </a:p>
                  </a:txBody>
                  <a:tcPr/>
                </a:tc>
                <a:tc>
                  <a:txBody>
                    <a:bodyPr/>
                    <a:lstStyle/>
                    <a:p>
                      <a:pPr algn="ctr"/>
                      <a:r>
                        <a:rPr lang="en-US" dirty="0"/>
                        <a:t>2.2</a:t>
                      </a:r>
                    </a:p>
                    <a:p>
                      <a:pPr algn="ctr"/>
                      <a:r>
                        <a:rPr lang="en-US" dirty="0"/>
                        <a:t>2.3</a:t>
                      </a:r>
                    </a:p>
                  </a:txBody>
                  <a:tcPr/>
                </a:tc>
                <a:extLst>
                  <a:ext uri="{0D108BD9-81ED-4DB2-BD59-A6C34878D82A}">
                    <a16:rowId xmlns:a16="http://schemas.microsoft.com/office/drawing/2014/main" val="2615369099"/>
                  </a:ext>
                </a:extLst>
              </a:tr>
            </a:tbl>
          </a:graphicData>
        </a:graphic>
      </p:graphicFrame>
    </p:spTree>
    <p:extLst>
      <p:ext uri="{BB962C8B-B14F-4D97-AF65-F5344CB8AC3E}">
        <p14:creationId xmlns:p14="http://schemas.microsoft.com/office/powerpoint/2010/main" val="309542801"/>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B70853E-136D-49E9-A9F9-EB12445A7C62}"/>
              </a:ext>
            </a:extLst>
          </p:cNvPr>
          <p:cNvSpPr>
            <a:spLocks noGrp="1"/>
          </p:cNvSpPr>
          <p:nvPr>
            <p:ph type="title"/>
          </p:nvPr>
        </p:nvSpPr>
        <p:spPr/>
        <p:txBody>
          <a:bodyPr/>
          <a:lstStyle/>
          <a:p>
            <a:r>
              <a:rPr lang="en-US" dirty="0"/>
              <a:t>The Windows Setup Page</a:t>
            </a:r>
          </a:p>
        </p:txBody>
      </p:sp>
      <p:pic>
        <p:nvPicPr>
          <p:cNvPr id="3" name="Picture 2" descr="Screenshot of the Windows Setup window." title="The Windows Setup window">
            <a:extLst>
              <a:ext uri="{FF2B5EF4-FFF2-40B4-BE49-F238E27FC236}">
                <a16:creationId xmlns:a16="http://schemas.microsoft.com/office/drawing/2014/main" id="{D44CF784-24B6-4867-BA62-2D8A7136C4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57594" y="1540618"/>
            <a:ext cx="6276190" cy="4647619"/>
          </a:xfrm>
          <a:prstGeom prst="rect">
            <a:avLst/>
          </a:prstGeom>
        </p:spPr>
      </p:pic>
    </p:spTree>
    <p:extLst>
      <p:ext uri="{BB962C8B-B14F-4D97-AF65-F5344CB8AC3E}">
        <p14:creationId xmlns:p14="http://schemas.microsoft.com/office/powerpoint/2010/main" val="3301867656"/>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6C4295C6-5BE0-41EF-8EEB-57E157E911AE}"/>
              </a:ext>
            </a:extLst>
          </p:cNvPr>
          <p:cNvSpPr>
            <a:spLocks noGrp="1" noChangeArrowheads="1"/>
          </p:cNvSpPr>
          <p:nvPr>
            <p:ph type="title"/>
          </p:nvPr>
        </p:nvSpPr>
        <p:spPr/>
        <p:txBody>
          <a:bodyPr/>
          <a:lstStyle/>
          <a:p>
            <a:r>
              <a:rPr lang="en-US" altLang="en-US" dirty="0"/>
              <a:t>Upgrading to Windows 10</a:t>
            </a:r>
          </a:p>
        </p:txBody>
      </p:sp>
      <p:sp>
        <p:nvSpPr>
          <p:cNvPr id="54274" name="Rectangle 3">
            <a:extLst>
              <a:ext uri="{FF2B5EF4-FFF2-40B4-BE49-F238E27FC236}">
                <a16:creationId xmlns:a16="http://schemas.microsoft.com/office/drawing/2014/main" id="{85B8BDF1-6107-430C-890B-75E64DC61CC1}"/>
              </a:ext>
            </a:extLst>
          </p:cNvPr>
          <p:cNvSpPr>
            <a:spLocks noGrp="1" noChangeArrowheads="1"/>
          </p:cNvSpPr>
          <p:nvPr>
            <p:ph type="body" sz="quarter" idx="10"/>
          </p:nvPr>
        </p:nvSpPr>
        <p:spPr/>
        <p:txBody>
          <a:bodyPr/>
          <a:lstStyle/>
          <a:p>
            <a:r>
              <a:rPr lang="en-US" altLang="en-US" dirty="0"/>
              <a:t>If you need to upgrade from Windows 7 or Windows 8/8.1 to Windows 10, you can use a Windows 10 bootable DVD or bootable USB drive. </a:t>
            </a:r>
          </a:p>
          <a:p>
            <a:r>
              <a:rPr lang="en-US" altLang="en-US" dirty="0"/>
              <a:t>You can also upgrade Windows 10 by using the Windows 10 Media Creation tool. </a:t>
            </a:r>
          </a:p>
        </p:txBody>
      </p:sp>
    </p:spTree>
    <p:extLst>
      <p:ext uri="{BB962C8B-B14F-4D97-AF65-F5344CB8AC3E}">
        <p14:creationId xmlns:p14="http://schemas.microsoft.com/office/powerpoint/2010/main" val="749176503"/>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2D4AFD25-BB41-44EB-9937-1CAC90CD38CF}"/>
              </a:ext>
            </a:extLst>
          </p:cNvPr>
          <p:cNvSpPr>
            <a:spLocks noGrp="1" noChangeArrowheads="1"/>
          </p:cNvSpPr>
          <p:nvPr>
            <p:ph type="title"/>
          </p:nvPr>
        </p:nvSpPr>
        <p:spPr/>
        <p:txBody>
          <a:bodyPr/>
          <a:lstStyle/>
          <a:p>
            <a:r>
              <a:rPr lang="en-US" altLang="en-US" dirty="0"/>
              <a:t>Migrating to Windows 10	(1/3)</a:t>
            </a:r>
          </a:p>
        </p:txBody>
      </p:sp>
      <p:sp>
        <p:nvSpPr>
          <p:cNvPr id="56322" name="Rectangle 3">
            <a:extLst>
              <a:ext uri="{FF2B5EF4-FFF2-40B4-BE49-F238E27FC236}">
                <a16:creationId xmlns:a16="http://schemas.microsoft.com/office/drawing/2014/main" id="{4C3F87DC-B29F-4ACE-B3ED-0E32E46F908C}"/>
              </a:ext>
            </a:extLst>
          </p:cNvPr>
          <p:cNvSpPr>
            <a:spLocks noGrp="1" noChangeArrowheads="1"/>
          </p:cNvSpPr>
          <p:nvPr>
            <p:ph type="body" sz="quarter" idx="10"/>
          </p:nvPr>
        </p:nvSpPr>
        <p:spPr/>
        <p:txBody>
          <a:bodyPr/>
          <a:lstStyle/>
          <a:p>
            <a:r>
              <a:rPr lang="en-US" altLang="en-US" dirty="0"/>
              <a:t>Sometimes, you might want to move a user from one system to another, including moving a user from a computer running Windows 7 or Windows 8/8.1 to a computer running Windows 10. </a:t>
            </a:r>
          </a:p>
          <a:p>
            <a:r>
              <a:rPr lang="en-US" altLang="en-US" dirty="0"/>
              <a:t>One of the most time-consuming tasks is to move user files and settings between computers and operating systems. </a:t>
            </a:r>
          </a:p>
        </p:txBody>
      </p:sp>
    </p:spTree>
    <p:extLst>
      <p:ext uri="{BB962C8B-B14F-4D97-AF65-F5344CB8AC3E}">
        <p14:creationId xmlns:p14="http://schemas.microsoft.com/office/powerpoint/2010/main" val="2811702886"/>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E263CAA6-D5E1-451A-AF6C-34454EA3FACB}"/>
              </a:ext>
            </a:extLst>
          </p:cNvPr>
          <p:cNvSpPr>
            <a:spLocks noGrp="1" noChangeArrowheads="1"/>
          </p:cNvSpPr>
          <p:nvPr>
            <p:ph type="title"/>
          </p:nvPr>
        </p:nvSpPr>
        <p:spPr/>
        <p:txBody>
          <a:bodyPr/>
          <a:lstStyle/>
          <a:p>
            <a:r>
              <a:rPr lang="en-US" altLang="en-US" dirty="0"/>
              <a:t>Migrating to Windows 10	(2/3)</a:t>
            </a:r>
          </a:p>
        </p:txBody>
      </p:sp>
      <p:sp>
        <p:nvSpPr>
          <p:cNvPr id="58370" name="Rectangle 3">
            <a:extLst>
              <a:ext uri="{FF2B5EF4-FFF2-40B4-BE49-F238E27FC236}">
                <a16:creationId xmlns:a16="http://schemas.microsoft.com/office/drawing/2014/main" id="{ADA5AA34-94EF-4DBA-9238-CFC7D9099BFF}"/>
              </a:ext>
            </a:extLst>
          </p:cNvPr>
          <p:cNvSpPr>
            <a:spLocks noGrp="1" noChangeArrowheads="1"/>
          </p:cNvSpPr>
          <p:nvPr>
            <p:ph type="body" sz="quarter" idx="10"/>
          </p:nvPr>
        </p:nvSpPr>
        <p:spPr/>
        <p:txBody>
          <a:bodyPr/>
          <a:lstStyle/>
          <a:p>
            <a:r>
              <a:rPr lang="en-US" altLang="en-US" dirty="0"/>
              <a:t>The User State Migration Tool (USMT) is a command-line tool that migrates user data from a previous installation of Windows to a new installation of Windows. </a:t>
            </a:r>
          </a:p>
          <a:p>
            <a:r>
              <a:rPr lang="en-US" altLang="en-US" dirty="0"/>
              <a:t>It provides you with the ability to customize the user-profile migration experience. </a:t>
            </a:r>
          </a:p>
        </p:txBody>
      </p:sp>
    </p:spTree>
    <p:extLst>
      <p:ext uri="{BB962C8B-B14F-4D97-AF65-F5344CB8AC3E}">
        <p14:creationId xmlns:p14="http://schemas.microsoft.com/office/powerpoint/2010/main" val="2583147918"/>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2E44DD7E-0F14-4AF3-B80B-EAB93E7393EF}"/>
              </a:ext>
            </a:extLst>
          </p:cNvPr>
          <p:cNvSpPr>
            <a:spLocks noGrp="1" noChangeArrowheads="1"/>
          </p:cNvSpPr>
          <p:nvPr>
            <p:ph type="title"/>
          </p:nvPr>
        </p:nvSpPr>
        <p:spPr/>
        <p:txBody>
          <a:bodyPr/>
          <a:lstStyle/>
          <a:p>
            <a:r>
              <a:rPr lang="en-US" altLang="en-US" dirty="0"/>
              <a:t>Migrating to Windows 10	(3/3)</a:t>
            </a:r>
          </a:p>
        </p:txBody>
      </p:sp>
      <p:sp>
        <p:nvSpPr>
          <p:cNvPr id="19459" name="Rectangle 3">
            <a:extLst>
              <a:ext uri="{FF2B5EF4-FFF2-40B4-BE49-F238E27FC236}">
                <a16:creationId xmlns:a16="http://schemas.microsoft.com/office/drawing/2014/main" id="{57FA432A-7BB2-4511-B68D-71DCC243A922}"/>
              </a:ext>
            </a:extLst>
          </p:cNvPr>
          <p:cNvSpPr>
            <a:spLocks noGrp="1" noChangeArrowheads="1"/>
          </p:cNvSpPr>
          <p:nvPr>
            <p:ph type="body" sz="quarter" idx="10"/>
          </p:nvPr>
        </p:nvSpPr>
        <p:spPr>
          <a:xfrm>
            <a:off x="358570" y="1371600"/>
            <a:ext cx="11474238" cy="2896177"/>
          </a:xfrm>
        </p:spPr>
        <p:txBody>
          <a:bodyPr/>
          <a:lstStyle/>
          <a:p>
            <a:pPr marL="0" indent="0">
              <a:buNone/>
            </a:pPr>
            <a:r>
              <a:rPr lang="en-US" dirty="0"/>
              <a:t>When you use USMT, you should use the following three-step process: </a:t>
            </a:r>
          </a:p>
          <a:p>
            <a:pPr marL="514350" indent="-514350">
              <a:buFont typeface="+mj-lt"/>
              <a:buAutoNum type="arabicPeriod"/>
            </a:pPr>
            <a:r>
              <a:rPr lang="en-US" dirty="0"/>
              <a:t>Plan the migration.</a:t>
            </a:r>
          </a:p>
          <a:p>
            <a:pPr marL="514350" indent="-514350">
              <a:buFont typeface="+mj-lt"/>
              <a:buAutoNum type="arabicPeriod"/>
            </a:pPr>
            <a:r>
              <a:rPr lang="en-US" dirty="0"/>
              <a:t>Collect the files and settings from the source computer.</a:t>
            </a:r>
          </a:p>
          <a:p>
            <a:pPr marL="514350" indent="-514350">
              <a:buFont typeface="+mj-lt"/>
              <a:buAutoNum type="arabicPeriod"/>
            </a:pPr>
            <a:r>
              <a:rPr lang="en-US" dirty="0"/>
              <a:t>Prepare the destination computer and restore the files and settings. </a:t>
            </a:r>
          </a:p>
          <a:p>
            <a:endParaRPr lang="en-US" dirty="0"/>
          </a:p>
          <a:p>
            <a:endParaRPr lang="en-US" dirty="0"/>
          </a:p>
        </p:txBody>
      </p:sp>
    </p:spTree>
    <p:extLst>
      <p:ext uri="{BB962C8B-B14F-4D97-AF65-F5344CB8AC3E}">
        <p14:creationId xmlns:p14="http://schemas.microsoft.com/office/powerpoint/2010/main" val="2845922655"/>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5CB87BBC-CB38-4605-BB7D-21D431482BA1}"/>
              </a:ext>
            </a:extLst>
          </p:cNvPr>
          <p:cNvSpPr>
            <a:spLocks noGrp="1" noChangeArrowheads="1"/>
          </p:cNvSpPr>
          <p:nvPr>
            <p:ph type="title"/>
          </p:nvPr>
        </p:nvSpPr>
        <p:spPr/>
        <p:txBody>
          <a:bodyPr/>
          <a:lstStyle/>
          <a:p>
            <a:r>
              <a:rPr lang="en-US" altLang="en-US" dirty="0"/>
              <a:t>Summary	(1/4)</a:t>
            </a:r>
          </a:p>
        </p:txBody>
      </p:sp>
      <p:sp>
        <p:nvSpPr>
          <p:cNvPr id="62466" name="Rectangle 3">
            <a:extLst>
              <a:ext uri="{FF2B5EF4-FFF2-40B4-BE49-F238E27FC236}">
                <a16:creationId xmlns:a16="http://schemas.microsoft.com/office/drawing/2014/main" id="{CEE5EC90-B1AF-4106-BBD9-DED7E14EEB57}"/>
              </a:ext>
            </a:extLst>
          </p:cNvPr>
          <p:cNvSpPr>
            <a:spLocks noGrp="1" noChangeArrowheads="1"/>
          </p:cNvSpPr>
          <p:nvPr>
            <p:ph type="body" sz="quarter" idx="10"/>
          </p:nvPr>
        </p:nvSpPr>
        <p:spPr/>
        <p:txBody>
          <a:bodyPr/>
          <a:lstStyle/>
          <a:p>
            <a:r>
              <a:rPr lang="en-US" altLang="en-US" dirty="0"/>
              <a:t>Windows 10 is the newest client operating system. Unlike previous versions of Windows, Windows 10 is an “operating system as a service,” which means it receives ongoing updates to its features and functionality. </a:t>
            </a:r>
          </a:p>
          <a:p>
            <a:r>
              <a:rPr lang="en-US" altLang="en-US" dirty="0"/>
              <a:t>Windows 10 supports two platforms: IA-32 and X86-64. </a:t>
            </a:r>
          </a:p>
          <a:p>
            <a:r>
              <a:rPr lang="en-US" altLang="en-US" dirty="0"/>
              <a:t>IA-32 is designed to run on systems with the 32-bit x86 processors. </a:t>
            </a:r>
          </a:p>
          <a:p>
            <a:r>
              <a:rPr lang="en-US" altLang="en-US" dirty="0"/>
              <a:t>IA-32 can only access up to 4 GB of memory. </a:t>
            </a:r>
          </a:p>
        </p:txBody>
      </p:sp>
    </p:spTree>
    <p:extLst>
      <p:ext uri="{BB962C8B-B14F-4D97-AF65-F5344CB8AC3E}">
        <p14:creationId xmlns:p14="http://schemas.microsoft.com/office/powerpoint/2010/main" val="51523565"/>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C1729602-8C9C-4466-8732-B6D1B893056A}"/>
              </a:ext>
            </a:extLst>
          </p:cNvPr>
          <p:cNvSpPr>
            <a:spLocks noGrp="1" noChangeArrowheads="1"/>
          </p:cNvSpPr>
          <p:nvPr>
            <p:ph type="title"/>
          </p:nvPr>
        </p:nvSpPr>
        <p:spPr/>
        <p:txBody>
          <a:bodyPr/>
          <a:lstStyle/>
          <a:p>
            <a:r>
              <a:rPr lang="en-US" altLang="en-US" dirty="0"/>
              <a:t>Summary	(2/4)</a:t>
            </a:r>
          </a:p>
        </p:txBody>
      </p:sp>
      <p:sp>
        <p:nvSpPr>
          <p:cNvPr id="64514" name="Rectangle 3">
            <a:extLst>
              <a:ext uri="{FF2B5EF4-FFF2-40B4-BE49-F238E27FC236}">
                <a16:creationId xmlns:a16="http://schemas.microsoft.com/office/drawing/2014/main" id="{174C3DF7-145C-4FB6-9D35-FCE014FE96BD}"/>
              </a:ext>
            </a:extLst>
          </p:cNvPr>
          <p:cNvSpPr>
            <a:spLocks noGrp="1" noChangeArrowheads="1"/>
          </p:cNvSpPr>
          <p:nvPr>
            <p:ph type="body" sz="quarter" idx="10"/>
          </p:nvPr>
        </p:nvSpPr>
        <p:spPr/>
        <p:txBody>
          <a:bodyPr/>
          <a:lstStyle/>
          <a:p>
            <a:r>
              <a:rPr lang="en-US" altLang="en-US" dirty="0"/>
              <a:t>X86-64 is designed to run on the x86-64 processors. </a:t>
            </a:r>
          </a:p>
          <a:p>
            <a:r>
              <a:rPr lang="en-US" altLang="en-US" dirty="0"/>
              <a:t>Windows 10 can support up to 128 GB of memory, while the other desktop editions can support up to 2048 GB of memory. </a:t>
            </a:r>
          </a:p>
          <a:p>
            <a:r>
              <a:rPr lang="en-US" altLang="en-US" dirty="0"/>
              <a:t>A clean installation of Windows is when you install Windows where there is no operating system, data, or programs stored on the hard drive, or you perform the installation of Windows while reformatting the current hard drive, so that you are installing Windows on an empty hard drive. </a:t>
            </a:r>
          </a:p>
          <a:p>
            <a:endParaRPr lang="en-US" altLang="en-US" dirty="0"/>
          </a:p>
        </p:txBody>
      </p:sp>
    </p:spTree>
    <p:extLst>
      <p:ext uri="{BB962C8B-B14F-4D97-AF65-F5344CB8AC3E}">
        <p14:creationId xmlns:p14="http://schemas.microsoft.com/office/powerpoint/2010/main" val="1344127851"/>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12102D28-D000-46EE-BBDD-522D57047B5C}"/>
              </a:ext>
            </a:extLst>
          </p:cNvPr>
          <p:cNvSpPr>
            <a:spLocks noGrp="1" noChangeArrowheads="1"/>
          </p:cNvSpPr>
          <p:nvPr>
            <p:ph type="title"/>
          </p:nvPr>
        </p:nvSpPr>
        <p:spPr/>
        <p:txBody>
          <a:bodyPr/>
          <a:lstStyle/>
          <a:p>
            <a:r>
              <a:rPr lang="en-US" altLang="en-US" dirty="0"/>
              <a:t>Summary	(3/4)</a:t>
            </a:r>
          </a:p>
        </p:txBody>
      </p:sp>
      <p:sp>
        <p:nvSpPr>
          <p:cNvPr id="66562" name="Rectangle 3">
            <a:extLst>
              <a:ext uri="{FF2B5EF4-FFF2-40B4-BE49-F238E27FC236}">
                <a16:creationId xmlns:a16="http://schemas.microsoft.com/office/drawing/2014/main" id="{B52A13AC-823B-4338-9721-F0F23FA7CEC3}"/>
              </a:ext>
            </a:extLst>
          </p:cNvPr>
          <p:cNvSpPr>
            <a:spLocks noGrp="1" noChangeArrowheads="1"/>
          </p:cNvSpPr>
          <p:nvPr>
            <p:ph type="body" sz="quarter" idx="10"/>
          </p:nvPr>
        </p:nvSpPr>
        <p:spPr>
          <a:xfrm>
            <a:off x="358570" y="1371600"/>
            <a:ext cx="11474238" cy="3862596"/>
          </a:xfrm>
        </p:spPr>
        <p:txBody>
          <a:bodyPr/>
          <a:lstStyle/>
          <a:p>
            <a:r>
              <a:rPr lang="en-US" altLang="en-US" dirty="0"/>
              <a:t>An upgrade installation of Windows is when you have </a:t>
            </a:r>
            <a:br>
              <a:rPr lang="en-US" altLang="en-US" dirty="0"/>
            </a:br>
            <a:r>
              <a:rPr lang="en-US" altLang="en-US" dirty="0"/>
              <a:t>a system that is running Windows 7 or Windows 8/8.1 </a:t>
            </a:r>
            <a:br>
              <a:rPr lang="en-US" altLang="en-US" dirty="0"/>
            </a:br>
            <a:r>
              <a:rPr lang="en-US" altLang="en-US" dirty="0"/>
              <a:t>and you run the Windows installation program, replacing </a:t>
            </a:r>
            <a:br>
              <a:rPr lang="en-US" altLang="en-US" dirty="0"/>
            </a:br>
            <a:r>
              <a:rPr lang="en-US" altLang="en-US" dirty="0"/>
              <a:t>the Windows 7 or Windows 8/8.1 operating system with Windows 10.</a:t>
            </a:r>
          </a:p>
          <a:p>
            <a:r>
              <a:rPr lang="en-US" altLang="en-US" dirty="0"/>
              <a:t>You can upgrade from Windows 7 or Windows 8/8.1 to like versions of Windows 10. </a:t>
            </a:r>
          </a:p>
        </p:txBody>
      </p:sp>
    </p:spTree>
    <p:extLst>
      <p:ext uri="{BB962C8B-B14F-4D97-AF65-F5344CB8AC3E}">
        <p14:creationId xmlns:p14="http://schemas.microsoft.com/office/powerpoint/2010/main" val="308361310"/>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77E34F7C-4892-47C4-8D67-84729337DC06}"/>
              </a:ext>
            </a:extLst>
          </p:cNvPr>
          <p:cNvSpPr>
            <a:spLocks noGrp="1" noChangeArrowheads="1"/>
          </p:cNvSpPr>
          <p:nvPr>
            <p:ph type="title"/>
          </p:nvPr>
        </p:nvSpPr>
        <p:spPr/>
        <p:txBody>
          <a:bodyPr/>
          <a:lstStyle/>
          <a:p>
            <a:r>
              <a:rPr lang="en-US" altLang="en-US" dirty="0"/>
              <a:t>Summary	(4/4)</a:t>
            </a:r>
          </a:p>
        </p:txBody>
      </p:sp>
      <p:sp>
        <p:nvSpPr>
          <p:cNvPr id="68610" name="Rectangle 3">
            <a:extLst>
              <a:ext uri="{FF2B5EF4-FFF2-40B4-BE49-F238E27FC236}">
                <a16:creationId xmlns:a16="http://schemas.microsoft.com/office/drawing/2014/main" id="{EA7455A4-F71B-4B1C-925E-82E96BE10410}"/>
              </a:ext>
            </a:extLst>
          </p:cNvPr>
          <p:cNvSpPr>
            <a:spLocks noGrp="1" noChangeArrowheads="1"/>
          </p:cNvSpPr>
          <p:nvPr>
            <p:ph type="body" sz="quarter" idx="10"/>
          </p:nvPr>
        </p:nvSpPr>
        <p:spPr>
          <a:xfrm>
            <a:off x="358570" y="1371600"/>
            <a:ext cx="11474238" cy="3862596"/>
          </a:xfrm>
        </p:spPr>
        <p:txBody>
          <a:bodyPr/>
          <a:lstStyle/>
          <a:p>
            <a:r>
              <a:rPr lang="en-US" altLang="en-US" dirty="0"/>
              <a:t>The User State Migration Tool (USMT) is a command-line </a:t>
            </a:r>
            <a:br>
              <a:rPr lang="en-US" altLang="en-US" dirty="0"/>
            </a:br>
            <a:r>
              <a:rPr lang="en-US" altLang="en-US" dirty="0"/>
              <a:t>tool that migrates user data from a previous installation of Windows to a new installation of Windows. </a:t>
            </a:r>
          </a:p>
          <a:p>
            <a:r>
              <a:rPr lang="en-US" altLang="en-US" dirty="0"/>
              <a:t>Installation methods fall into three main categories: High Touch Installation (HTI), Lite Touch Installation (LTI), and Zero Touch Installation (ZTI). HTI is mostly manual, and ZTI is almost completely automated. </a:t>
            </a:r>
          </a:p>
        </p:txBody>
      </p:sp>
    </p:spTree>
    <p:extLst>
      <p:ext uri="{BB962C8B-B14F-4D97-AF65-F5344CB8AC3E}">
        <p14:creationId xmlns:p14="http://schemas.microsoft.com/office/powerpoint/2010/main" val="3053776005"/>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559550"/>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5CA888FF-1F07-4CC1-862E-489B8E607966}"/>
              </a:ext>
            </a:extLst>
          </p:cNvPr>
          <p:cNvSpPr>
            <a:spLocks noGrp="1" noChangeArrowheads="1"/>
          </p:cNvSpPr>
          <p:nvPr>
            <p:ph type="title"/>
          </p:nvPr>
        </p:nvSpPr>
        <p:spPr/>
        <p:txBody>
          <a:bodyPr/>
          <a:lstStyle/>
          <a:p>
            <a:r>
              <a:rPr lang="en-US" altLang="en-US" dirty="0"/>
              <a:t>Understanding Windows Systems	(1/2)</a:t>
            </a:r>
          </a:p>
        </p:txBody>
      </p:sp>
      <p:sp>
        <p:nvSpPr>
          <p:cNvPr id="19458" name="Rectangle 3">
            <a:extLst>
              <a:ext uri="{FF2B5EF4-FFF2-40B4-BE49-F238E27FC236}">
                <a16:creationId xmlns:a16="http://schemas.microsoft.com/office/drawing/2014/main" id="{1C9F9774-7726-4DCE-93CD-3F72396A2EF3}"/>
              </a:ext>
            </a:extLst>
          </p:cNvPr>
          <p:cNvSpPr>
            <a:spLocks noGrp="1" noChangeArrowheads="1"/>
          </p:cNvSpPr>
          <p:nvPr>
            <p:ph type="body" sz="quarter" idx="10"/>
          </p:nvPr>
        </p:nvSpPr>
        <p:spPr/>
        <p:txBody>
          <a:bodyPr/>
          <a:lstStyle/>
          <a:p>
            <a:r>
              <a:rPr lang="en-US" altLang="en-US" dirty="0"/>
              <a:t>The client version of Windows is the version that is purchased and installed on personal computers such as desktop computers, laptops, workstations, and tablets. </a:t>
            </a:r>
          </a:p>
          <a:p>
            <a:r>
              <a:rPr lang="en-US" altLang="en-US" dirty="0"/>
              <a:t>Windows Server operating systems are purchased and installed on stand-alone physical servers, blade servers, and virtual machines.</a:t>
            </a:r>
          </a:p>
        </p:txBody>
      </p:sp>
    </p:spTree>
    <p:extLst>
      <p:ext uri="{BB962C8B-B14F-4D97-AF65-F5344CB8AC3E}">
        <p14:creationId xmlns:p14="http://schemas.microsoft.com/office/powerpoint/2010/main" val="1494149854"/>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A49ADAEE-47B3-4BFF-814B-7BC9149D11E6}"/>
              </a:ext>
            </a:extLst>
          </p:cNvPr>
          <p:cNvSpPr>
            <a:spLocks noGrp="1" noChangeArrowheads="1"/>
          </p:cNvSpPr>
          <p:nvPr>
            <p:ph type="title"/>
          </p:nvPr>
        </p:nvSpPr>
        <p:spPr/>
        <p:txBody>
          <a:bodyPr/>
          <a:lstStyle/>
          <a:p>
            <a:r>
              <a:rPr lang="en-US" altLang="en-US" dirty="0"/>
              <a:t>Understanding Windows Systems	(2/2)</a:t>
            </a:r>
          </a:p>
        </p:txBody>
      </p:sp>
      <p:sp>
        <p:nvSpPr>
          <p:cNvPr id="21506" name="Rectangle 3">
            <a:extLst>
              <a:ext uri="{FF2B5EF4-FFF2-40B4-BE49-F238E27FC236}">
                <a16:creationId xmlns:a16="http://schemas.microsoft.com/office/drawing/2014/main" id="{5B8EE2F4-EA1F-428B-A5A7-E48053CE0F30}"/>
              </a:ext>
            </a:extLst>
          </p:cNvPr>
          <p:cNvSpPr>
            <a:spLocks noGrp="1" noChangeArrowheads="1"/>
          </p:cNvSpPr>
          <p:nvPr>
            <p:ph type="body" sz="quarter" idx="10"/>
          </p:nvPr>
        </p:nvSpPr>
        <p:spPr>
          <a:xfrm>
            <a:off x="358570" y="1371600"/>
            <a:ext cx="11474238" cy="2708434"/>
          </a:xfrm>
        </p:spPr>
        <p:txBody>
          <a:bodyPr/>
          <a:lstStyle/>
          <a:p>
            <a:r>
              <a:rPr lang="en-US" altLang="en-US" dirty="0"/>
              <a:t>Windows 10 is the newest client operating system. </a:t>
            </a:r>
          </a:p>
          <a:p>
            <a:r>
              <a:rPr lang="en-US" altLang="en-US" dirty="0"/>
              <a:t>To distance Windows 10 from Windows 8/8.1, Microsoft skipped Windows 9 and went to Windows 10. </a:t>
            </a:r>
          </a:p>
          <a:p>
            <a:r>
              <a:rPr lang="en-US" altLang="en-US" dirty="0"/>
              <a:t>Unlike previous versions of windows, Windows 10 is an “operating system as a service,” meaning it receives ongoing updates to features and functionality. </a:t>
            </a:r>
          </a:p>
        </p:txBody>
      </p:sp>
    </p:spTree>
    <p:extLst>
      <p:ext uri="{BB962C8B-B14F-4D97-AF65-F5344CB8AC3E}">
        <p14:creationId xmlns:p14="http://schemas.microsoft.com/office/powerpoint/2010/main" val="4043899289"/>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ED1E90A9-A3E7-4E6B-ABE0-523F00025EFF}"/>
              </a:ext>
            </a:extLst>
          </p:cNvPr>
          <p:cNvSpPr>
            <a:spLocks noGrp="1"/>
          </p:cNvSpPr>
          <p:nvPr>
            <p:ph type="title"/>
          </p:nvPr>
        </p:nvSpPr>
        <p:spPr/>
        <p:txBody>
          <a:bodyPr/>
          <a:lstStyle/>
          <a:p>
            <a:r>
              <a:rPr lang="en-US" dirty="0"/>
              <a:t>Client and Server Operating Systems</a:t>
            </a:r>
          </a:p>
        </p:txBody>
      </p:sp>
      <p:graphicFrame>
        <p:nvGraphicFramePr>
          <p:cNvPr id="7" name="Content Placeholder 6" descr="Table listing Windows client operating systems,Windows server operating systems, and the version number." title="Client and server operating systems">
            <a:extLst>
              <a:ext uri="{FF2B5EF4-FFF2-40B4-BE49-F238E27FC236}">
                <a16:creationId xmlns:a16="http://schemas.microsoft.com/office/drawing/2014/main" id="{DEE55F1F-8D30-4F18-AE1F-E9782559905C}"/>
              </a:ext>
            </a:extLst>
          </p:cNvPr>
          <p:cNvGraphicFramePr>
            <a:graphicFrameLocks/>
          </p:cNvGraphicFramePr>
          <p:nvPr>
            <p:extLst>
              <p:ext uri="{D42A27DB-BD31-4B8C-83A1-F6EECF244321}">
                <p14:modId xmlns:p14="http://schemas.microsoft.com/office/powerpoint/2010/main" val="181878990"/>
              </p:ext>
            </p:extLst>
          </p:nvPr>
        </p:nvGraphicFramePr>
        <p:xfrm>
          <a:off x="358775" y="1381125"/>
          <a:ext cx="11474451" cy="3337560"/>
        </p:xfrm>
        <a:graphic>
          <a:graphicData uri="http://schemas.openxmlformats.org/drawingml/2006/table">
            <a:tbl>
              <a:tblPr firstRow="1" bandCol="1">
                <a:tableStyleId>{5C22544A-7EE6-4342-B048-85BDC9FD1C3A}</a:tableStyleId>
              </a:tblPr>
              <a:tblGrid>
                <a:gridCol w="3824817">
                  <a:extLst>
                    <a:ext uri="{9D8B030D-6E8A-4147-A177-3AD203B41FA5}">
                      <a16:colId xmlns:a16="http://schemas.microsoft.com/office/drawing/2014/main" val="1006841083"/>
                    </a:ext>
                  </a:extLst>
                </a:gridCol>
                <a:gridCol w="5326168">
                  <a:extLst>
                    <a:ext uri="{9D8B030D-6E8A-4147-A177-3AD203B41FA5}">
                      <a16:colId xmlns:a16="http://schemas.microsoft.com/office/drawing/2014/main" val="2431056323"/>
                    </a:ext>
                  </a:extLst>
                </a:gridCol>
                <a:gridCol w="2323466">
                  <a:extLst>
                    <a:ext uri="{9D8B030D-6E8A-4147-A177-3AD203B41FA5}">
                      <a16:colId xmlns:a16="http://schemas.microsoft.com/office/drawing/2014/main" val="465048140"/>
                    </a:ext>
                  </a:extLst>
                </a:gridCol>
              </a:tblGrid>
              <a:tr h="370840">
                <a:tc>
                  <a:txBody>
                    <a:bodyPr/>
                    <a:lstStyle/>
                    <a:p>
                      <a:r>
                        <a:rPr lang="en-US" dirty="0"/>
                        <a:t>Client Operating Systems</a:t>
                      </a:r>
                    </a:p>
                  </a:txBody>
                  <a:tcPr/>
                </a:tc>
                <a:tc>
                  <a:txBody>
                    <a:bodyPr/>
                    <a:lstStyle/>
                    <a:p>
                      <a:r>
                        <a:rPr lang="en-US" dirty="0"/>
                        <a:t>Server Operating Systems</a:t>
                      </a:r>
                    </a:p>
                  </a:txBody>
                  <a:tcPr/>
                </a:tc>
                <a:tc>
                  <a:txBody>
                    <a:bodyPr/>
                    <a:lstStyle/>
                    <a:p>
                      <a:pPr algn="ctr"/>
                      <a:r>
                        <a:rPr lang="en-US" dirty="0"/>
                        <a:t>Version Number</a:t>
                      </a:r>
                    </a:p>
                  </a:txBody>
                  <a:tcPr/>
                </a:tc>
                <a:extLst>
                  <a:ext uri="{0D108BD9-81ED-4DB2-BD59-A6C34878D82A}">
                    <a16:rowId xmlns:a16="http://schemas.microsoft.com/office/drawing/2014/main" val="266715333"/>
                  </a:ext>
                </a:extLst>
              </a:tr>
              <a:tr h="370840">
                <a:tc>
                  <a:txBody>
                    <a:bodyPr/>
                    <a:lstStyle/>
                    <a:p>
                      <a:r>
                        <a:rPr lang="en-US" dirty="0"/>
                        <a:t>Windows 10</a:t>
                      </a:r>
                    </a:p>
                  </a:txBody>
                  <a:tcPr/>
                </a:tc>
                <a:tc>
                  <a:txBody>
                    <a:bodyPr/>
                    <a:lstStyle/>
                    <a:p>
                      <a:r>
                        <a:rPr lang="en-US" dirty="0"/>
                        <a:t>Windows Server 2016</a:t>
                      </a:r>
                    </a:p>
                  </a:txBody>
                  <a:tcPr/>
                </a:tc>
                <a:tc>
                  <a:txBody>
                    <a:bodyPr/>
                    <a:lstStyle/>
                    <a:p>
                      <a:pPr algn="ctr"/>
                      <a:r>
                        <a:rPr lang="en-US" dirty="0"/>
                        <a:t>10.0</a:t>
                      </a:r>
                    </a:p>
                  </a:txBody>
                  <a:tcPr/>
                </a:tc>
                <a:extLst>
                  <a:ext uri="{0D108BD9-81ED-4DB2-BD59-A6C34878D82A}">
                    <a16:rowId xmlns:a16="http://schemas.microsoft.com/office/drawing/2014/main" val="3143179939"/>
                  </a:ext>
                </a:extLst>
              </a:tr>
              <a:tr h="370840">
                <a:tc>
                  <a:txBody>
                    <a:bodyPr/>
                    <a:lstStyle/>
                    <a:p>
                      <a:r>
                        <a:rPr lang="en-US" dirty="0"/>
                        <a:t>Windows 8.1</a:t>
                      </a:r>
                    </a:p>
                  </a:txBody>
                  <a:tcPr/>
                </a:tc>
                <a:tc>
                  <a:txBody>
                    <a:bodyPr/>
                    <a:lstStyle/>
                    <a:p>
                      <a:r>
                        <a:rPr lang="en-US" dirty="0"/>
                        <a:t>Windows Server 2012 R2</a:t>
                      </a:r>
                    </a:p>
                  </a:txBody>
                  <a:tcPr/>
                </a:tc>
                <a:tc>
                  <a:txBody>
                    <a:bodyPr/>
                    <a:lstStyle/>
                    <a:p>
                      <a:pPr algn="ctr"/>
                      <a:r>
                        <a:rPr lang="en-US" dirty="0"/>
                        <a:t>6.3</a:t>
                      </a:r>
                    </a:p>
                  </a:txBody>
                  <a:tcPr/>
                </a:tc>
                <a:extLst>
                  <a:ext uri="{0D108BD9-81ED-4DB2-BD59-A6C34878D82A}">
                    <a16:rowId xmlns:a16="http://schemas.microsoft.com/office/drawing/2014/main" val="2615369099"/>
                  </a:ext>
                </a:extLst>
              </a:tr>
              <a:tr h="370840">
                <a:tc>
                  <a:txBody>
                    <a:bodyPr/>
                    <a:lstStyle/>
                    <a:p>
                      <a:r>
                        <a:rPr lang="en-US" dirty="0"/>
                        <a:t>Windows 8</a:t>
                      </a:r>
                    </a:p>
                  </a:txBody>
                  <a:tcPr/>
                </a:tc>
                <a:tc>
                  <a:txBody>
                    <a:bodyPr/>
                    <a:lstStyle/>
                    <a:p>
                      <a:r>
                        <a:rPr lang="en-US" dirty="0"/>
                        <a:t>Windows Server 2012</a:t>
                      </a:r>
                    </a:p>
                  </a:txBody>
                  <a:tcPr/>
                </a:tc>
                <a:tc>
                  <a:txBody>
                    <a:bodyPr/>
                    <a:lstStyle/>
                    <a:p>
                      <a:pPr algn="ctr"/>
                      <a:r>
                        <a:rPr lang="en-US" dirty="0"/>
                        <a:t>6.2</a:t>
                      </a:r>
                    </a:p>
                  </a:txBody>
                  <a:tcPr/>
                </a:tc>
                <a:extLst>
                  <a:ext uri="{0D108BD9-81ED-4DB2-BD59-A6C34878D82A}">
                    <a16:rowId xmlns:a16="http://schemas.microsoft.com/office/drawing/2014/main" val="1049483142"/>
                  </a:ext>
                </a:extLst>
              </a:tr>
              <a:tr h="370840">
                <a:tc>
                  <a:txBody>
                    <a:bodyPr/>
                    <a:lstStyle/>
                    <a:p>
                      <a:r>
                        <a:rPr lang="en-US" dirty="0"/>
                        <a:t>Windows 7</a:t>
                      </a:r>
                    </a:p>
                  </a:txBody>
                  <a:tcPr/>
                </a:tc>
                <a:tc>
                  <a:txBody>
                    <a:bodyPr/>
                    <a:lstStyle/>
                    <a:p>
                      <a:r>
                        <a:rPr lang="en-US" dirty="0"/>
                        <a:t>Windows Server 2008 R2</a:t>
                      </a:r>
                    </a:p>
                  </a:txBody>
                  <a:tcPr/>
                </a:tc>
                <a:tc>
                  <a:txBody>
                    <a:bodyPr/>
                    <a:lstStyle/>
                    <a:p>
                      <a:pPr algn="ctr"/>
                      <a:r>
                        <a:rPr lang="en-US" dirty="0"/>
                        <a:t>6.1</a:t>
                      </a:r>
                    </a:p>
                  </a:txBody>
                  <a:tcPr/>
                </a:tc>
                <a:extLst>
                  <a:ext uri="{0D108BD9-81ED-4DB2-BD59-A6C34878D82A}">
                    <a16:rowId xmlns:a16="http://schemas.microsoft.com/office/drawing/2014/main" val="1369008857"/>
                  </a:ext>
                </a:extLst>
              </a:tr>
              <a:tr h="370840">
                <a:tc>
                  <a:txBody>
                    <a:bodyPr/>
                    <a:lstStyle/>
                    <a:p>
                      <a:r>
                        <a:rPr lang="en-US" dirty="0"/>
                        <a:t>Windows Vista</a:t>
                      </a:r>
                    </a:p>
                  </a:txBody>
                  <a:tcPr/>
                </a:tc>
                <a:tc>
                  <a:txBody>
                    <a:bodyPr/>
                    <a:lstStyle/>
                    <a:p>
                      <a:r>
                        <a:rPr lang="en-US" dirty="0"/>
                        <a:t>Windows Server 2008</a:t>
                      </a:r>
                    </a:p>
                  </a:txBody>
                  <a:tcPr/>
                </a:tc>
                <a:tc>
                  <a:txBody>
                    <a:bodyPr/>
                    <a:lstStyle/>
                    <a:p>
                      <a:pPr algn="ctr"/>
                      <a:r>
                        <a:rPr lang="en-US" dirty="0"/>
                        <a:t>6.0</a:t>
                      </a:r>
                    </a:p>
                  </a:txBody>
                  <a:tcPr/>
                </a:tc>
                <a:extLst>
                  <a:ext uri="{0D108BD9-81ED-4DB2-BD59-A6C34878D82A}">
                    <a16:rowId xmlns:a16="http://schemas.microsoft.com/office/drawing/2014/main" val="2699078263"/>
                  </a:ext>
                </a:extLst>
              </a:tr>
              <a:tr h="370840">
                <a:tc>
                  <a:txBody>
                    <a:bodyPr/>
                    <a:lstStyle/>
                    <a:p>
                      <a:r>
                        <a:rPr lang="en-US" dirty="0"/>
                        <a:t>Windows XP</a:t>
                      </a:r>
                    </a:p>
                  </a:txBody>
                  <a:tcPr/>
                </a:tc>
                <a:tc>
                  <a:txBody>
                    <a:bodyPr/>
                    <a:lstStyle/>
                    <a:p>
                      <a:r>
                        <a:rPr lang="en-US" dirty="0"/>
                        <a:t>Windows Server 2003/Windows Server 2003 R2</a:t>
                      </a:r>
                    </a:p>
                  </a:txBody>
                  <a:tcPr/>
                </a:tc>
                <a:tc>
                  <a:txBody>
                    <a:bodyPr/>
                    <a:lstStyle/>
                    <a:p>
                      <a:pPr algn="ctr"/>
                      <a:r>
                        <a:rPr lang="en-US" dirty="0"/>
                        <a:t>5.1/5.2</a:t>
                      </a:r>
                    </a:p>
                  </a:txBody>
                  <a:tcPr/>
                </a:tc>
                <a:extLst>
                  <a:ext uri="{0D108BD9-81ED-4DB2-BD59-A6C34878D82A}">
                    <a16:rowId xmlns:a16="http://schemas.microsoft.com/office/drawing/2014/main" val="2242497787"/>
                  </a:ext>
                </a:extLst>
              </a:tr>
              <a:tr h="370840">
                <a:tc>
                  <a:txBody>
                    <a:bodyPr/>
                    <a:lstStyle/>
                    <a:p>
                      <a:r>
                        <a:rPr lang="en-US" dirty="0"/>
                        <a:t>Windows 2000 Professional</a:t>
                      </a:r>
                    </a:p>
                  </a:txBody>
                  <a:tcPr/>
                </a:tc>
                <a:tc>
                  <a:txBody>
                    <a:bodyPr/>
                    <a:lstStyle/>
                    <a:p>
                      <a:r>
                        <a:rPr lang="en-US" dirty="0"/>
                        <a:t>Windows 2000 Server</a:t>
                      </a:r>
                    </a:p>
                  </a:txBody>
                  <a:tcPr/>
                </a:tc>
                <a:tc>
                  <a:txBody>
                    <a:bodyPr/>
                    <a:lstStyle/>
                    <a:p>
                      <a:pPr algn="ctr"/>
                      <a:r>
                        <a:rPr lang="en-US" dirty="0"/>
                        <a:t>5.0</a:t>
                      </a:r>
                    </a:p>
                  </a:txBody>
                  <a:tcPr/>
                </a:tc>
                <a:extLst>
                  <a:ext uri="{0D108BD9-81ED-4DB2-BD59-A6C34878D82A}">
                    <a16:rowId xmlns:a16="http://schemas.microsoft.com/office/drawing/2014/main" val="640188950"/>
                  </a:ext>
                </a:extLst>
              </a:tr>
              <a:tr h="370840">
                <a:tc>
                  <a:txBody>
                    <a:bodyPr/>
                    <a:lstStyle/>
                    <a:p>
                      <a:r>
                        <a:rPr lang="en-US" dirty="0"/>
                        <a:t>Windows NT 4.0 Workstation</a:t>
                      </a:r>
                    </a:p>
                  </a:txBody>
                  <a:tcPr/>
                </a:tc>
                <a:tc>
                  <a:txBody>
                    <a:bodyPr/>
                    <a:lstStyle/>
                    <a:p>
                      <a:r>
                        <a:rPr lang="en-US" dirty="0"/>
                        <a:t>Windows NT 4.0 Server</a:t>
                      </a:r>
                    </a:p>
                  </a:txBody>
                  <a:tcPr/>
                </a:tc>
                <a:tc>
                  <a:txBody>
                    <a:bodyPr/>
                    <a:lstStyle/>
                    <a:p>
                      <a:pPr algn="ctr"/>
                      <a:r>
                        <a:rPr lang="en-US" dirty="0"/>
                        <a:t>4.0</a:t>
                      </a:r>
                    </a:p>
                  </a:txBody>
                  <a:tcPr/>
                </a:tc>
                <a:extLst>
                  <a:ext uri="{0D108BD9-81ED-4DB2-BD59-A6C34878D82A}">
                    <a16:rowId xmlns:a16="http://schemas.microsoft.com/office/drawing/2014/main" val="2011255019"/>
                  </a:ext>
                </a:extLst>
              </a:tr>
            </a:tbl>
          </a:graphicData>
        </a:graphic>
      </p:graphicFrame>
    </p:spTree>
    <p:extLst>
      <p:ext uri="{BB962C8B-B14F-4D97-AF65-F5344CB8AC3E}">
        <p14:creationId xmlns:p14="http://schemas.microsoft.com/office/powerpoint/2010/main" val="1897229181"/>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AD8692F0-ABBE-4E28-A3EC-209270055F8C}"/>
              </a:ext>
            </a:extLst>
          </p:cNvPr>
          <p:cNvSpPr>
            <a:spLocks noGrp="1" noChangeArrowheads="1"/>
          </p:cNvSpPr>
          <p:nvPr>
            <p:ph type="title"/>
          </p:nvPr>
        </p:nvSpPr>
        <p:spPr/>
        <p:txBody>
          <a:bodyPr/>
          <a:lstStyle/>
          <a:p>
            <a:r>
              <a:rPr lang="en-US" altLang="en-US" dirty="0"/>
              <a:t>Understanding User Interfaces (UIs) 	(1/2)</a:t>
            </a:r>
          </a:p>
        </p:txBody>
      </p:sp>
      <p:sp>
        <p:nvSpPr>
          <p:cNvPr id="25602" name="Rectangle 3">
            <a:extLst>
              <a:ext uri="{FF2B5EF4-FFF2-40B4-BE49-F238E27FC236}">
                <a16:creationId xmlns:a16="http://schemas.microsoft.com/office/drawing/2014/main" id="{E20293A3-06FB-48F8-B46D-638267F0B48F}"/>
              </a:ext>
            </a:extLst>
          </p:cNvPr>
          <p:cNvSpPr>
            <a:spLocks noGrp="1" noChangeArrowheads="1"/>
          </p:cNvSpPr>
          <p:nvPr>
            <p:ph type="body" sz="quarter" idx="10"/>
          </p:nvPr>
        </p:nvSpPr>
        <p:spPr/>
        <p:txBody>
          <a:bodyPr/>
          <a:lstStyle/>
          <a:p>
            <a:r>
              <a:rPr lang="en-US" altLang="en-US" dirty="0"/>
              <a:t>A user interface (UI) is the part of the operating system, program, or device that users use to input and receive data, and to tell the computer what to do. For example, to play a video, navigate to the folder where the video file is located, and double-click the file. Windows typically identifies the program, opens a video player, and plays the file. </a:t>
            </a:r>
          </a:p>
        </p:txBody>
      </p:sp>
    </p:spTree>
    <p:extLst>
      <p:ext uri="{BB962C8B-B14F-4D97-AF65-F5344CB8AC3E}">
        <p14:creationId xmlns:p14="http://schemas.microsoft.com/office/powerpoint/2010/main" val="55639842"/>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66348F6E-76EA-4232-9BB7-75B1892A6804}"/>
              </a:ext>
            </a:extLst>
          </p:cNvPr>
          <p:cNvSpPr>
            <a:spLocks noGrp="1" noChangeArrowheads="1"/>
          </p:cNvSpPr>
          <p:nvPr>
            <p:ph type="title"/>
          </p:nvPr>
        </p:nvSpPr>
        <p:spPr/>
        <p:txBody>
          <a:bodyPr/>
          <a:lstStyle/>
          <a:p>
            <a:r>
              <a:rPr lang="en-US" altLang="en-US" dirty="0"/>
              <a:t>Understanding User Interfaces (UIs) 	(2/2)</a:t>
            </a:r>
          </a:p>
        </p:txBody>
      </p:sp>
      <p:sp>
        <p:nvSpPr>
          <p:cNvPr id="8195" name="Rectangle 3">
            <a:extLst>
              <a:ext uri="{FF2B5EF4-FFF2-40B4-BE49-F238E27FC236}">
                <a16:creationId xmlns:a16="http://schemas.microsoft.com/office/drawing/2014/main" id="{269F4FDD-C175-4F58-B815-3BC82BF15BAE}"/>
              </a:ext>
            </a:extLst>
          </p:cNvPr>
          <p:cNvSpPr>
            <a:spLocks noGrp="1" noChangeArrowheads="1"/>
          </p:cNvSpPr>
          <p:nvPr>
            <p:ph type="body" sz="quarter" idx="10"/>
          </p:nvPr>
        </p:nvSpPr>
        <p:spPr>
          <a:xfrm>
            <a:off x="358570" y="1371600"/>
            <a:ext cx="11474238" cy="4093428"/>
          </a:xfrm>
        </p:spPr>
        <p:txBody>
          <a:bodyPr/>
          <a:lstStyle/>
          <a:p>
            <a:pPr marL="0" indent="0">
              <a:buNone/>
            </a:pPr>
            <a:r>
              <a:rPr lang="en-US" dirty="0"/>
              <a:t>There are two types of user interfaces:</a:t>
            </a:r>
          </a:p>
          <a:p>
            <a:r>
              <a:rPr lang="en-US" dirty="0"/>
              <a:t>Graphical user interface (GUI): The user performs actions by clicking and moving buttons, icons, and menus with a pointing device, such as a mouse or track pad. </a:t>
            </a:r>
          </a:p>
          <a:p>
            <a:r>
              <a:rPr lang="en-US" dirty="0"/>
              <a:t>Text user interface (TUI)/command-line interface (CLI): The user performs actions by using a keyboard to enter commands. </a:t>
            </a:r>
          </a:p>
        </p:txBody>
      </p:sp>
    </p:spTree>
    <p:extLst>
      <p:ext uri="{BB962C8B-B14F-4D97-AF65-F5344CB8AC3E}">
        <p14:creationId xmlns:p14="http://schemas.microsoft.com/office/powerpoint/2010/main" val="2297088003"/>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FE84B217-7A76-4D90-8DD2-CAA2705B705E}"/>
              </a:ext>
            </a:extLst>
          </p:cNvPr>
          <p:cNvSpPr>
            <a:spLocks noGrp="1" noChangeArrowheads="1"/>
          </p:cNvSpPr>
          <p:nvPr>
            <p:ph type="title"/>
          </p:nvPr>
        </p:nvSpPr>
        <p:spPr/>
        <p:txBody>
          <a:bodyPr/>
          <a:lstStyle/>
          <a:p>
            <a:r>
              <a:rPr lang="en-US" altLang="en-US" dirty="0"/>
              <a:t>Determining Appropriate Editions to Use</a:t>
            </a:r>
          </a:p>
        </p:txBody>
      </p:sp>
      <p:sp>
        <p:nvSpPr>
          <p:cNvPr id="8195" name="Rectangle 3">
            <a:extLst>
              <a:ext uri="{FF2B5EF4-FFF2-40B4-BE49-F238E27FC236}">
                <a16:creationId xmlns:a16="http://schemas.microsoft.com/office/drawing/2014/main" id="{B4F38FF7-24DE-49AD-AEE9-F6EEAA4AA0AF}"/>
              </a:ext>
            </a:extLst>
          </p:cNvPr>
          <p:cNvSpPr>
            <a:spLocks noGrp="1" noChangeArrowheads="1"/>
          </p:cNvSpPr>
          <p:nvPr>
            <p:ph type="body" sz="quarter" idx="10"/>
          </p:nvPr>
        </p:nvSpPr>
        <p:spPr>
          <a:xfrm>
            <a:off x="358570" y="1371600"/>
            <a:ext cx="11474238" cy="3785652"/>
          </a:xfrm>
        </p:spPr>
        <p:txBody>
          <a:bodyPr/>
          <a:lstStyle/>
          <a:p>
            <a:pPr marL="0" indent="0">
              <a:buNone/>
            </a:pPr>
            <a:r>
              <a:rPr lang="en-US" dirty="0"/>
              <a:t>Like previous client version operating systems, Windows 10 offers multiple editions. </a:t>
            </a:r>
          </a:p>
          <a:p>
            <a:r>
              <a:rPr lang="en-US" dirty="0"/>
              <a:t>The barest version is Windows 10 Home, which is the least expensive and has the fewest number of features.</a:t>
            </a:r>
          </a:p>
          <a:p>
            <a:r>
              <a:rPr lang="en-US" dirty="0"/>
              <a:t>Windows 10 Pro includes more features and Windows 10 Enterprise (the most expensive edition) and Windows 10 Education include the most features.</a:t>
            </a:r>
          </a:p>
        </p:txBody>
      </p:sp>
    </p:spTree>
    <p:extLst>
      <p:ext uri="{BB962C8B-B14F-4D97-AF65-F5344CB8AC3E}">
        <p14:creationId xmlns:p14="http://schemas.microsoft.com/office/powerpoint/2010/main" val="3642590041"/>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2B39D230-A4AF-4D34-8D6F-55481F6A3960}"/>
              </a:ext>
            </a:extLst>
          </p:cNvPr>
          <p:cNvSpPr>
            <a:spLocks noGrp="1" noChangeArrowheads="1"/>
          </p:cNvSpPr>
          <p:nvPr>
            <p:ph type="title"/>
          </p:nvPr>
        </p:nvSpPr>
        <p:spPr/>
        <p:txBody>
          <a:bodyPr/>
          <a:lstStyle/>
          <a:p>
            <a:r>
              <a:rPr lang="en-US" altLang="en-US" dirty="0"/>
              <a:t>Understanding Processor &amp; Memory Architecture</a:t>
            </a:r>
          </a:p>
        </p:txBody>
      </p:sp>
      <p:sp>
        <p:nvSpPr>
          <p:cNvPr id="8195" name="Rectangle 3">
            <a:extLst>
              <a:ext uri="{FF2B5EF4-FFF2-40B4-BE49-F238E27FC236}">
                <a16:creationId xmlns:a16="http://schemas.microsoft.com/office/drawing/2014/main" id="{27085BAD-433E-47AF-A3E7-BBC3F7844753}"/>
              </a:ext>
            </a:extLst>
          </p:cNvPr>
          <p:cNvSpPr>
            <a:spLocks noGrp="1" noChangeArrowheads="1"/>
          </p:cNvSpPr>
          <p:nvPr>
            <p:ph type="body" sz="quarter" idx="10"/>
          </p:nvPr>
        </p:nvSpPr>
        <p:spPr>
          <a:xfrm>
            <a:off x="358570" y="1828800"/>
            <a:ext cx="11474238" cy="4078039"/>
          </a:xfrm>
        </p:spPr>
        <p:txBody>
          <a:bodyPr/>
          <a:lstStyle/>
          <a:p>
            <a:r>
              <a:rPr lang="en-US" dirty="0"/>
              <a:t>The Windows processor runs in two modes: </a:t>
            </a:r>
          </a:p>
          <a:p>
            <a:pPr lvl="1"/>
            <a:r>
              <a:rPr lang="en-US" dirty="0"/>
              <a:t>The kernel mode has complete and unrestricted access to the underlying hardware.</a:t>
            </a:r>
          </a:p>
          <a:p>
            <a:pPr lvl="1"/>
            <a:r>
              <a:rPr lang="en-US" dirty="0"/>
              <a:t>The user mode does not have direct access to the hardware or reference memory. </a:t>
            </a:r>
          </a:p>
          <a:p>
            <a:r>
              <a:rPr lang="en-US" dirty="0"/>
              <a:t>Windows runs on a desktop computer that has a processor based on the x86 (32-bit) or x64 (64-bit) architecture. </a:t>
            </a:r>
          </a:p>
        </p:txBody>
      </p:sp>
    </p:spTree>
    <p:extLst>
      <p:ext uri="{BB962C8B-B14F-4D97-AF65-F5344CB8AC3E}">
        <p14:creationId xmlns:p14="http://schemas.microsoft.com/office/powerpoint/2010/main" val="3256644139"/>
      </p:ext>
    </p:extLst>
  </p:cSld>
  <p:clrMapOvr>
    <a:masterClrMapping/>
  </p:clrMapOvr>
  <p:transition>
    <p:fade/>
  </p:transition>
</p:sld>
</file>

<file path=ppt/theme/theme1.xml><?xml version="1.0" encoding="utf-8"?>
<a:theme xmlns:a="http://schemas.openxmlformats.org/drawingml/2006/main" name="MOAC_theme">
  <a:themeElements>
    <a:clrScheme name="Custom 2">
      <a:dk1>
        <a:sysClr val="windowText" lastClr="000000"/>
      </a:dk1>
      <a:lt1>
        <a:sysClr val="window" lastClr="FFFFFF"/>
      </a:lt1>
      <a:dk2>
        <a:srgbClr val="44546A"/>
      </a:dk2>
      <a:lt2>
        <a:srgbClr val="E7E6E6"/>
      </a:lt2>
      <a:accent1>
        <a:srgbClr val="0054A6"/>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OAC">
      <a:majorFont>
        <a:latin typeface="Segoe UI"/>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defTabSz="932472" fontAlgn="base">
          <a:lnSpc>
            <a:spcPct val="90000"/>
          </a:lnSpc>
          <a:spcBef>
            <a:spcPct val="0"/>
          </a:spcBef>
          <a:spcAft>
            <a:spcPct val="0"/>
          </a:spcAft>
          <a:defRPr sz="2400"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182880" tIns="146304" rIns="182880" bIns="146304" rtlCol="0">
        <a:spAutoFit/>
      </a:bodyPr>
      <a:lstStyle>
        <a:defPPr>
          <a:lnSpc>
            <a:spcPct val="90000"/>
          </a:lnSpc>
          <a:spcAft>
            <a:spcPts val="600"/>
          </a:spcAft>
          <a:defRPr sz="2400" dirty="0" err="1" smtClean="0">
            <a:gradFill>
              <a:gsLst>
                <a:gs pos="2917">
                  <a:schemeClr val="tx1"/>
                </a:gs>
                <a:gs pos="30000">
                  <a:schemeClr val="tx1"/>
                </a:gs>
              </a:gsLst>
              <a:lin ang="5400000" scaled="0"/>
            </a:gradFill>
          </a:defRPr>
        </a:defPPr>
      </a:lstStyle>
    </a:txDef>
  </a:objectDefaults>
  <a:extraClrSchemeLst/>
  <a:extLst>
    <a:ext uri="{05A4C25C-085E-4340-85A3-A5531E510DB2}">
      <thm15:themeFamily xmlns:thm15="http://schemas.microsoft.com/office/thememl/2012/main" name="MVA_theme" id="{FE2E25A0-966F-41AE-AB5F-5A6AF47EB54A}" vid="{4C702016-84DA-4CFA-A467-6A79C6D0968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8DE0FCC1170DD4EA9CF157E6E2FAC08" ma:contentTypeVersion="7" ma:contentTypeDescription="Create a new document." ma:contentTypeScope="" ma:versionID="e5a40829361edf8fd103bdc874243db8">
  <xsd:schema xmlns:xsd="http://www.w3.org/2001/XMLSchema" xmlns:xs="http://www.w3.org/2001/XMLSchema" xmlns:p="http://schemas.microsoft.com/office/2006/metadata/properties" xmlns:ns2="dc94d77e-d9c2-42fb-a8f5-494b1c2e3696" xmlns:ns3="bfe0bb63-4151-4360-a7b3-42e232e24132" targetNamespace="http://schemas.microsoft.com/office/2006/metadata/properties" ma:root="true" ma:fieldsID="dca7a73226f97cdcc03e4eeffb012c8a" ns2:_="" ns3:_="">
    <xsd:import namespace="dc94d77e-d9c2-42fb-a8f5-494b1c2e3696"/>
    <xsd:import namespace="bfe0bb63-4151-4360-a7b3-42e232e2413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94d77e-d9c2-42fb-a8f5-494b1c2e3696"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fe0bb63-4151-4360-a7b3-42e232e24132"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14E61A3-6F21-40E0-A689-D30D46467DEA}">
  <ds:schemaRefs>
    <ds:schemaRef ds:uri="dc94d77e-d9c2-42fb-a8f5-494b1c2e3696"/>
    <ds:schemaRef ds:uri="http://schemas.microsoft.com/office/infopath/2007/PartnerControls"/>
    <ds:schemaRef ds:uri="http://purl.org/dc/terms/"/>
    <ds:schemaRef ds:uri="http://schemas.microsoft.com/office/2006/documentManagement/types"/>
    <ds:schemaRef ds:uri="http://purl.org/dc/dcmitype/"/>
    <ds:schemaRef ds:uri="http://purl.org/dc/elements/1.1/"/>
    <ds:schemaRef ds:uri="http://schemas.openxmlformats.org/package/2006/metadata/core-properties"/>
    <ds:schemaRef ds:uri="bfe0bb63-4151-4360-a7b3-42e232e24132"/>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740D5659-43BE-4E59-96F4-1AC1AA041025}">
  <ds:schemaRefs>
    <ds:schemaRef ds:uri="http://schemas.microsoft.com/sharepoint/v3/contenttype/forms"/>
  </ds:schemaRefs>
</ds:datastoreItem>
</file>

<file path=customXml/itemProps3.xml><?xml version="1.0" encoding="utf-8"?>
<ds:datastoreItem xmlns:ds="http://schemas.openxmlformats.org/officeDocument/2006/customXml" ds:itemID="{54F52F7C-374C-4E49-B337-BC0B8E7AF8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c94d77e-d9c2-42fb-a8f5-494b1c2e3696"/>
    <ds:schemaRef ds:uri="bfe0bb63-4151-4360-a7b3-42e232e241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MVA_theme</Template>
  <TotalTime>0</TotalTime>
  <Words>1362</Words>
  <Application>Microsoft Office PowerPoint</Application>
  <PresentationFormat>Widescreen</PresentationFormat>
  <Paragraphs>158</Paragraphs>
  <Slides>29</Slides>
  <Notes>29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MS PGothic</vt:lpstr>
      <vt:lpstr>Arial</vt:lpstr>
      <vt:lpstr>Calibri</vt:lpstr>
      <vt:lpstr>Segoe UI</vt:lpstr>
      <vt:lpstr>MOAC_theme</vt:lpstr>
      <vt:lpstr>Installing and Upgrading Client Systems</vt:lpstr>
      <vt:lpstr>Objectives</vt:lpstr>
      <vt:lpstr>Understanding Windows Systems (1/2)</vt:lpstr>
      <vt:lpstr>Understanding Windows Systems (2/2)</vt:lpstr>
      <vt:lpstr>Client and Server Operating Systems</vt:lpstr>
      <vt:lpstr>Understanding User Interfaces (UIs)  (1/2)</vt:lpstr>
      <vt:lpstr>Understanding User Interfaces (UIs)  (2/2)</vt:lpstr>
      <vt:lpstr>Determining Appropriate Editions to Use</vt:lpstr>
      <vt:lpstr>Understanding Processor &amp; Memory Architecture</vt:lpstr>
      <vt:lpstr>32-bit and 64-bit Computing (1/2)</vt:lpstr>
      <vt:lpstr>32-bit and 64-bit Computing (2/2)</vt:lpstr>
      <vt:lpstr>Viewing System Information</vt:lpstr>
      <vt:lpstr>Viewing System Type Value</vt:lpstr>
      <vt:lpstr>Understanding Drivers</vt:lpstr>
      <vt:lpstr>Windows 10 System Requirements</vt:lpstr>
      <vt:lpstr>Understanding Installation Types (1/3)</vt:lpstr>
      <vt:lpstr>Understanding Installation Types (2/3)</vt:lpstr>
      <vt:lpstr>Understanding Installation Types (3/3)</vt:lpstr>
      <vt:lpstr>Performing a Clean Install of Windows 10</vt:lpstr>
      <vt:lpstr>The Windows Setup Page</vt:lpstr>
      <vt:lpstr>Upgrading to Windows 10</vt:lpstr>
      <vt:lpstr>Migrating to Windows 10 (1/3)</vt:lpstr>
      <vt:lpstr>Migrating to Windows 10 (2/3)</vt:lpstr>
      <vt:lpstr>Migrating to Windows 10 (3/3)</vt:lpstr>
      <vt:lpstr>Summary (1/4)</vt:lpstr>
      <vt:lpstr>Summary (2/4)</vt:lpstr>
      <vt:lpstr>Summary (3/4)</vt:lpstr>
      <vt:lpstr>Summary (4/4)</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2018-01-30T14:18:45Z</dcterms:created>
  <dcterms:modified xsi:type="dcterms:W3CDTF">2018-02-26T23:10:36Z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0x010100E8DE0FCC1170DD4EA9CF157E6E2FAC08</vt:lpwstr>
  </property>
</Properties>
</file>